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9" r:id="rId2"/>
    <p:sldId id="305" r:id="rId3"/>
    <p:sldId id="270" r:id="rId4"/>
    <p:sldId id="306" r:id="rId5"/>
    <p:sldId id="307" r:id="rId6"/>
    <p:sldId id="284" r:id="rId7"/>
    <p:sldId id="283" r:id="rId8"/>
    <p:sldId id="285" r:id="rId9"/>
    <p:sldId id="275" r:id="rId10"/>
    <p:sldId id="276" r:id="rId11"/>
    <p:sldId id="286" r:id="rId12"/>
    <p:sldId id="287" r:id="rId13"/>
    <p:sldId id="308" r:id="rId14"/>
    <p:sldId id="310" r:id="rId15"/>
    <p:sldId id="311" r:id="rId16"/>
    <p:sldId id="309" r:id="rId17"/>
    <p:sldId id="279" r:id="rId18"/>
    <p:sldId id="272" r:id="rId19"/>
    <p:sldId id="282" r:id="rId20"/>
    <p:sldId id="258" r:id="rId21"/>
  </p:sldIdLst>
  <p:sldSz cx="16259175" cy="9145588"/>
  <p:notesSz cx="6858000" cy="9144000"/>
  <p:defaultTextStyle>
    <a:defPPr>
      <a:defRPr lang="zh-CN"/>
    </a:defPPr>
    <a:lvl1pPr marL="0" algn="l" defTabSz="14516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5805" algn="l" defTabSz="14516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1610" algn="l" defTabSz="14516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7415" algn="l" defTabSz="14516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3220" algn="l" defTabSz="14516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9025" algn="l" defTabSz="14516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4830" algn="l" defTabSz="14516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0635" algn="l" defTabSz="14516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06440" algn="l" defTabSz="14516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1" userDrawn="1">
          <p15:clr>
            <a:srgbClr val="A4A3A4"/>
          </p15:clr>
        </p15:guide>
        <p15:guide id="2" pos="5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CC65"/>
    <a:srgbClr val="F1BC1C"/>
    <a:srgbClr val="E9BA32"/>
    <a:srgbClr val="004EA1"/>
    <a:srgbClr val="F8FCFF"/>
    <a:srgbClr val="0035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641" autoAdjust="0"/>
  </p:normalViewPr>
  <p:slideViewPr>
    <p:cSldViewPr>
      <p:cViewPr varScale="1">
        <p:scale>
          <a:sx n="64" d="100"/>
          <a:sy n="64" d="100"/>
        </p:scale>
        <p:origin x="1284" y="84"/>
      </p:cViewPr>
      <p:guideLst>
        <p:guide orient="horz" pos="2881"/>
        <p:guide pos="5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学术不端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问题类型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更改作品成员</c:v>
                </c:pt>
              </c:strCache>
            </c:strRef>
          </c:tx>
          <c:spPr>
            <a:solidFill>
              <a:srgbClr val="004EA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问题类型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3358944"/>
        <c:axId val="533359336"/>
      </c:barChart>
      <c:catAx>
        <c:axId val="5333589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33359336"/>
        <c:crosses val="autoZero"/>
        <c:auto val="1"/>
        <c:lblAlgn val="ctr"/>
        <c:lblOffset val="100"/>
        <c:noMultiLvlLbl val="0"/>
      </c:catAx>
      <c:valAx>
        <c:axId val="533359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33358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256CC1-1771-427D-A517-5A106017D3BC}" type="doc">
      <dgm:prSet loTypeId="urn:microsoft.com/office/officeart/2005/8/layout/arrow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459CF22E-C4FF-4AE7-B66C-81801F7E8D1D}">
      <dgm:prSet phldrT="[文本]" custT="1"/>
      <dgm:spPr/>
      <dgm:t>
        <a:bodyPr/>
        <a:lstStyle/>
        <a:p>
          <a:r>
            <a:rPr lang="zh-CN" altLang="en-US" sz="28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申报</a:t>
          </a:r>
          <a:endParaRPr lang="zh-CN" altLang="en-US" sz="28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CEE8670-5937-4524-A19C-77DBB2F2BA2D}" type="parTrans" cxnId="{FBF235EF-A092-4C1B-B2C6-830DEBD94ABB}">
      <dgm:prSet/>
      <dgm:spPr/>
      <dgm:t>
        <a:bodyPr/>
        <a:lstStyle/>
        <a:p>
          <a:endParaRPr lang="zh-CN" altLang="en-US"/>
        </a:p>
      </dgm:t>
    </dgm:pt>
    <dgm:pt modelId="{B23FA8B4-8936-4B67-BC3F-04B6E7366E2E}" type="sibTrans" cxnId="{FBF235EF-A092-4C1B-B2C6-830DEBD94ABB}">
      <dgm:prSet/>
      <dgm:spPr/>
      <dgm:t>
        <a:bodyPr/>
        <a:lstStyle/>
        <a:p>
          <a:endParaRPr lang="zh-CN" altLang="en-US"/>
        </a:p>
      </dgm:t>
    </dgm:pt>
    <dgm:pt modelId="{C6BBC91F-C44E-47C8-8B1A-D6126DCD7B6A}">
      <dgm:prSet phldrT="[文本]" custT="1"/>
      <dgm:spPr/>
      <dgm:t>
        <a:bodyPr/>
        <a:lstStyle/>
        <a:p>
          <a:r>
            <a:rPr lang="zh-CN" altLang="en-US" sz="28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评审</a:t>
          </a:r>
          <a:endParaRPr lang="zh-CN" altLang="en-US" sz="2800" dirty="0"/>
        </a:p>
      </dgm:t>
    </dgm:pt>
    <dgm:pt modelId="{B5B9EA37-A9F9-475B-8CD9-CA07A52DBAD9}" type="parTrans" cxnId="{41E6F390-8C39-4631-BF7D-0211A4783206}">
      <dgm:prSet/>
      <dgm:spPr/>
      <dgm:t>
        <a:bodyPr/>
        <a:lstStyle/>
        <a:p>
          <a:endParaRPr lang="zh-CN" altLang="en-US"/>
        </a:p>
      </dgm:t>
    </dgm:pt>
    <dgm:pt modelId="{22823FA5-C4E9-40F8-B339-1C1894D004F2}" type="sibTrans" cxnId="{41E6F390-8C39-4631-BF7D-0211A4783206}">
      <dgm:prSet/>
      <dgm:spPr/>
      <dgm:t>
        <a:bodyPr/>
        <a:lstStyle/>
        <a:p>
          <a:endParaRPr lang="zh-CN" altLang="en-US"/>
        </a:p>
      </dgm:t>
    </dgm:pt>
    <dgm:pt modelId="{83F5960F-A7E3-4906-BCD8-E139F17B084C}" type="pres">
      <dgm:prSet presAssocID="{A9256CC1-1771-427D-A517-5A106017D3B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70A62F1-C3AD-480E-9D75-610FFB640D2F}" type="pres">
      <dgm:prSet presAssocID="{459CF22E-C4FF-4AE7-B66C-81801F7E8D1D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28C8277-D11B-49D5-A6CB-45969D375C2E}" type="pres">
      <dgm:prSet presAssocID="{C6BBC91F-C44E-47C8-8B1A-D6126DCD7B6A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028677C-745B-4538-8DC8-EE94E2900479}" type="presOf" srcId="{C6BBC91F-C44E-47C8-8B1A-D6126DCD7B6A}" destId="{628C8277-D11B-49D5-A6CB-45969D375C2E}" srcOrd="0" destOrd="0" presId="urn:microsoft.com/office/officeart/2005/8/layout/arrow1"/>
    <dgm:cxn modelId="{FBF235EF-A092-4C1B-B2C6-830DEBD94ABB}" srcId="{A9256CC1-1771-427D-A517-5A106017D3BC}" destId="{459CF22E-C4FF-4AE7-B66C-81801F7E8D1D}" srcOrd="0" destOrd="0" parTransId="{5CEE8670-5937-4524-A19C-77DBB2F2BA2D}" sibTransId="{B23FA8B4-8936-4B67-BC3F-04B6E7366E2E}"/>
    <dgm:cxn modelId="{41E6F390-8C39-4631-BF7D-0211A4783206}" srcId="{A9256CC1-1771-427D-A517-5A106017D3BC}" destId="{C6BBC91F-C44E-47C8-8B1A-D6126DCD7B6A}" srcOrd="1" destOrd="0" parTransId="{B5B9EA37-A9F9-475B-8CD9-CA07A52DBAD9}" sibTransId="{22823FA5-C4E9-40F8-B339-1C1894D004F2}"/>
    <dgm:cxn modelId="{491FD29C-EC3B-484B-A592-FFFE33AAE7A3}" type="presOf" srcId="{459CF22E-C4FF-4AE7-B66C-81801F7E8D1D}" destId="{A70A62F1-C3AD-480E-9D75-610FFB640D2F}" srcOrd="0" destOrd="0" presId="urn:microsoft.com/office/officeart/2005/8/layout/arrow1"/>
    <dgm:cxn modelId="{09BC688D-CA4B-4B24-B201-90510A18E714}" type="presOf" srcId="{A9256CC1-1771-427D-A517-5A106017D3BC}" destId="{83F5960F-A7E3-4906-BCD8-E139F17B084C}" srcOrd="0" destOrd="0" presId="urn:microsoft.com/office/officeart/2005/8/layout/arrow1"/>
    <dgm:cxn modelId="{C4B612DE-0C6B-4BBF-8A7F-DDDF90680C09}" type="presParOf" srcId="{83F5960F-A7E3-4906-BCD8-E139F17B084C}" destId="{A70A62F1-C3AD-480E-9D75-610FFB640D2F}" srcOrd="0" destOrd="0" presId="urn:microsoft.com/office/officeart/2005/8/layout/arrow1"/>
    <dgm:cxn modelId="{8625ED31-4F9E-4D01-8344-5C82AF253FCD}" type="presParOf" srcId="{83F5960F-A7E3-4906-BCD8-E139F17B084C}" destId="{628C8277-D11B-49D5-A6CB-45969D375C2E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256CC1-1771-427D-A517-5A106017D3BC}" type="doc">
      <dgm:prSet loTypeId="urn:microsoft.com/office/officeart/2005/8/layout/arrow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459CF22E-C4FF-4AE7-B66C-81801F7E8D1D}">
      <dgm:prSet phldrT="[文本]" custT="1"/>
      <dgm:spPr/>
      <dgm:t>
        <a:bodyPr/>
        <a:lstStyle/>
        <a:p>
          <a:r>
            <a:rPr lang="zh-CN" altLang="en-US" sz="28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表彰奖励</a:t>
          </a:r>
          <a:endParaRPr lang="zh-CN" altLang="en-US" sz="28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CEE8670-5937-4524-A19C-77DBB2F2BA2D}" type="parTrans" cxnId="{FBF235EF-A092-4C1B-B2C6-830DEBD94ABB}">
      <dgm:prSet/>
      <dgm:spPr/>
      <dgm:t>
        <a:bodyPr/>
        <a:lstStyle/>
        <a:p>
          <a:endParaRPr lang="zh-CN" altLang="en-US"/>
        </a:p>
      </dgm:t>
    </dgm:pt>
    <dgm:pt modelId="{B23FA8B4-8936-4B67-BC3F-04B6E7366E2E}" type="sibTrans" cxnId="{FBF235EF-A092-4C1B-B2C6-830DEBD94ABB}">
      <dgm:prSet/>
      <dgm:spPr/>
      <dgm:t>
        <a:bodyPr/>
        <a:lstStyle/>
        <a:p>
          <a:endParaRPr lang="zh-CN" altLang="en-US"/>
        </a:p>
      </dgm:t>
    </dgm:pt>
    <dgm:pt modelId="{C6BBC91F-C44E-47C8-8B1A-D6126DCD7B6A}">
      <dgm:prSet phldrT="[文本]" custT="1"/>
      <dgm:spPr/>
      <dgm:t>
        <a:bodyPr/>
        <a:lstStyle/>
        <a:p>
          <a:r>
            <a:rPr lang="zh-CN" altLang="en-US" sz="28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监督和违规处理</a:t>
          </a:r>
          <a:endParaRPr lang="zh-CN" altLang="en-US" sz="28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5B9EA37-A9F9-475B-8CD9-CA07A52DBAD9}" type="parTrans" cxnId="{41E6F390-8C39-4631-BF7D-0211A4783206}">
      <dgm:prSet/>
      <dgm:spPr/>
      <dgm:t>
        <a:bodyPr/>
        <a:lstStyle/>
        <a:p>
          <a:endParaRPr lang="zh-CN" altLang="en-US"/>
        </a:p>
      </dgm:t>
    </dgm:pt>
    <dgm:pt modelId="{22823FA5-C4E9-40F8-B339-1C1894D004F2}" type="sibTrans" cxnId="{41E6F390-8C39-4631-BF7D-0211A4783206}">
      <dgm:prSet/>
      <dgm:spPr/>
      <dgm:t>
        <a:bodyPr/>
        <a:lstStyle/>
        <a:p>
          <a:endParaRPr lang="zh-CN" altLang="en-US"/>
        </a:p>
      </dgm:t>
    </dgm:pt>
    <dgm:pt modelId="{83F5960F-A7E3-4906-BCD8-E139F17B084C}" type="pres">
      <dgm:prSet presAssocID="{A9256CC1-1771-427D-A517-5A106017D3B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70A62F1-C3AD-480E-9D75-610FFB640D2F}" type="pres">
      <dgm:prSet presAssocID="{459CF22E-C4FF-4AE7-B66C-81801F7E8D1D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28C8277-D11B-49D5-A6CB-45969D375C2E}" type="pres">
      <dgm:prSet presAssocID="{C6BBC91F-C44E-47C8-8B1A-D6126DCD7B6A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3CD561C-4AE1-4F8B-A600-D435FF2E7928}" type="presOf" srcId="{A9256CC1-1771-427D-A517-5A106017D3BC}" destId="{83F5960F-A7E3-4906-BCD8-E139F17B084C}" srcOrd="0" destOrd="0" presId="urn:microsoft.com/office/officeart/2005/8/layout/arrow1"/>
    <dgm:cxn modelId="{FBF235EF-A092-4C1B-B2C6-830DEBD94ABB}" srcId="{A9256CC1-1771-427D-A517-5A106017D3BC}" destId="{459CF22E-C4FF-4AE7-B66C-81801F7E8D1D}" srcOrd="0" destOrd="0" parTransId="{5CEE8670-5937-4524-A19C-77DBB2F2BA2D}" sibTransId="{B23FA8B4-8936-4B67-BC3F-04B6E7366E2E}"/>
    <dgm:cxn modelId="{41E6F390-8C39-4631-BF7D-0211A4783206}" srcId="{A9256CC1-1771-427D-A517-5A106017D3BC}" destId="{C6BBC91F-C44E-47C8-8B1A-D6126DCD7B6A}" srcOrd="1" destOrd="0" parTransId="{B5B9EA37-A9F9-475B-8CD9-CA07A52DBAD9}" sibTransId="{22823FA5-C4E9-40F8-B339-1C1894D004F2}"/>
    <dgm:cxn modelId="{48217540-A2CA-4447-9AFD-07A86AB73EB4}" type="presOf" srcId="{459CF22E-C4FF-4AE7-B66C-81801F7E8D1D}" destId="{A70A62F1-C3AD-480E-9D75-610FFB640D2F}" srcOrd="0" destOrd="0" presId="urn:microsoft.com/office/officeart/2005/8/layout/arrow1"/>
    <dgm:cxn modelId="{9678FAAA-C510-4929-9686-032544178514}" type="presOf" srcId="{C6BBC91F-C44E-47C8-8B1A-D6126DCD7B6A}" destId="{628C8277-D11B-49D5-A6CB-45969D375C2E}" srcOrd="0" destOrd="0" presId="urn:microsoft.com/office/officeart/2005/8/layout/arrow1"/>
    <dgm:cxn modelId="{CBC5C796-C0ED-4C8F-9D28-A70053ECB6C4}" type="presParOf" srcId="{83F5960F-A7E3-4906-BCD8-E139F17B084C}" destId="{A70A62F1-C3AD-480E-9D75-610FFB640D2F}" srcOrd="0" destOrd="0" presId="urn:microsoft.com/office/officeart/2005/8/layout/arrow1"/>
    <dgm:cxn modelId="{F45CC511-0199-46D3-88BD-58A2EF83A0E3}" type="presParOf" srcId="{83F5960F-A7E3-4906-BCD8-E139F17B084C}" destId="{628C8277-D11B-49D5-A6CB-45969D375C2E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EB7037-6603-4193-AFD4-781272F7B6BA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73DE1F9C-F0C5-40C2-B13F-118446909BBB}">
      <dgm:prSet phldrT="[文本]"/>
      <dgm:spPr/>
      <dgm:t>
        <a:bodyPr/>
        <a:lstStyle/>
        <a:p>
          <a:r>
            <a:rPr lang="zh-CN" altLang="en-US" b="1" dirty="0" smtClean="0"/>
            <a:t>作品选题</a:t>
          </a:r>
          <a:endParaRPr lang="zh-CN" altLang="en-US" b="1" dirty="0"/>
        </a:p>
      </dgm:t>
    </dgm:pt>
    <dgm:pt modelId="{EA8D2B3F-51B6-424D-BA4A-4781C821026A}" type="parTrans" cxnId="{DD3AE464-6C88-4F56-B8EC-718A0B1E4C40}">
      <dgm:prSet/>
      <dgm:spPr/>
      <dgm:t>
        <a:bodyPr/>
        <a:lstStyle/>
        <a:p>
          <a:endParaRPr lang="zh-CN" altLang="en-US"/>
        </a:p>
      </dgm:t>
    </dgm:pt>
    <dgm:pt modelId="{C98743A0-1D00-48A0-8BA9-82A3A8CE50C5}" type="sibTrans" cxnId="{DD3AE464-6C88-4F56-B8EC-718A0B1E4C40}">
      <dgm:prSet/>
      <dgm:spPr/>
      <dgm:t>
        <a:bodyPr/>
        <a:lstStyle/>
        <a:p>
          <a:endParaRPr lang="zh-CN" altLang="en-US"/>
        </a:p>
      </dgm:t>
    </dgm:pt>
    <dgm:pt modelId="{6DF8232E-6E96-45A3-88CA-070D4058A651}">
      <dgm:prSet phldrT="[文本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zh-CN" altLang="en-US" b="1" dirty="0" smtClean="0"/>
            <a:t>作品水平</a:t>
          </a:r>
          <a:endParaRPr lang="zh-CN" altLang="en-US" b="1" dirty="0"/>
        </a:p>
      </dgm:t>
    </dgm:pt>
    <dgm:pt modelId="{2D067F80-4ED7-4CF0-9E7E-FC7EBB69ECC9}" type="parTrans" cxnId="{CA73356D-F6B6-45AB-964B-387254A32B2F}">
      <dgm:prSet/>
      <dgm:spPr/>
      <dgm:t>
        <a:bodyPr/>
        <a:lstStyle/>
        <a:p>
          <a:endParaRPr lang="zh-CN" altLang="en-US"/>
        </a:p>
      </dgm:t>
    </dgm:pt>
    <dgm:pt modelId="{7C2C1B7F-D90E-4F46-ABB9-182501E14BE0}" type="sibTrans" cxnId="{CA73356D-F6B6-45AB-964B-387254A32B2F}">
      <dgm:prSet/>
      <dgm:spPr/>
      <dgm:t>
        <a:bodyPr/>
        <a:lstStyle/>
        <a:p>
          <a:endParaRPr lang="zh-CN" altLang="en-US"/>
        </a:p>
      </dgm:t>
    </dgm:pt>
    <dgm:pt modelId="{51253911-5587-43D7-BE9A-CF0AD5FE31D4}">
      <dgm:prSet phldrT="[文本]"/>
      <dgm:spPr/>
      <dgm:t>
        <a:bodyPr/>
        <a:lstStyle/>
        <a:p>
          <a:r>
            <a:rPr lang="zh-CN" altLang="en-US" b="1" dirty="0" smtClean="0"/>
            <a:t>现场表现</a:t>
          </a:r>
          <a:endParaRPr lang="zh-CN" altLang="en-US" b="1" dirty="0"/>
        </a:p>
      </dgm:t>
    </dgm:pt>
    <dgm:pt modelId="{852B029B-7778-43AC-90CF-AF822000DF62}" type="sibTrans" cxnId="{7F7FC5C4-3C0F-4ED3-B9FC-94D204B94299}">
      <dgm:prSet/>
      <dgm:spPr>
        <a:noFill/>
      </dgm:spPr>
      <dgm:t>
        <a:bodyPr/>
        <a:lstStyle/>
        <a:p>
          <a:endParaRPr lang="zh-CN" altLang="en-US"/>
        </a:p>
      </dgm:t>
    </dgm:pt>
    <dgm:pt modelId="{157845E5-B647-48BD-88A6-10D245E910B0}" type="parTrans" cxnId="{7F7FC5C4-3C0F-4ED3-B9FC-94D204B94299}">
      <dgm:prSet/>
      <dgm:spPr/>
      <dgm:t>
        <a:bodyPr/>
        <a:lstStyle/>
        <a:p>
          <a:endParaRPr lang="zh-CN" altLang="en-US"/>
        </a:p>
      </dgm:t>
    </dgm:pt>
    <dgm:pt modelId="{878D20A7-8C17-4F94-9136-E9F747B51CEE}" type="pres">
      <dgm:prSet presAssocID="{FAEB7037-6603-4193-AFD4-781272F7B6B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190095C7-7883-459D-B86E-FE136C960936}" type="pres">
      <dgm:prSet presAssocID="{73DE1F9C-F0C5-40C2-B13F-118446909BBB}" presName="composite" presStyleCnt="0"/>
      <dgm:spPr/>
    </dgm:pt>
    <dgm:pt modelId="{860F295F-6D2D-46C7-A47F-EA4C22CD93E8}" type="pres">
      <dgm:prSet presAssocID="{73DE1F9C-F0C5-40C2-B13F-118446909BBB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E662B28-84E5-4842-A466-3CC2C5F1B773}" type="pres">
      <dgm:prSet presAssocID="{73DE1F9C-F0C5-40C2-B13F-118446909BB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289EB73-0D18-41C5-9251-F99B0E97F9A9}" type="pres">
      <dgm:prSet presAssocID="{73DE1F9C-F0C5-40C2-B13F-118446909BBB}" presName="BalanceSpacing" presStyleCnt="0"/>
      <dgm:spPr/>
    </dgm:pt>
    <dgm:pt modelId="{31ED11E6-D349-4490-8921-D4CE9A8D4271}" type="pres">
      <dgm:prSet presAssocID="{73DE1F9C-F0C5-40C2-B13F-118446909BBB}" presName="BalanceSpacing1" presStyleCnt="0"/>
      <dgm:spPr/>
    </dgm:pt>
    <dgm:pt modelId="{15E15237-7FD5-41B2-8CEC-4B9F31FEC4DB}" type="pres">
      <dgm:prSet presAssocID="{C98743A0-1D00-48A0-8BA9-82A3A8CE50C5}" presName="Accent1Text" presStyleLbl="node1" presStyleIdx="1" presStyleCnt="6"/>
      <dgm:spPr/>
      <dgm:t>
        <a:bodyPr/>
        <a:lstStyle/>
        <a:p>
          <a:endParaRPr lang="zh-CN" altLang="en-US"/>
        </a:p>
      </dgm:t>
    </dgm:pt>
    <dgm:pt modelId="{8F57FDA0-03A8-4ECC-BCBE-4B514BB73C8C}" type="pres">
      <dgm:prSet presAssocID="{C98743A0-1D00-48A0-8BA9-82A3A8CE50C5}" presName="spaceBetweenRectangles" presStyleCnt="0"/>
      <dgm:spPr/>
    </dgm:pt>
    <dgm:pt modelId="{14BEF0E4-8B9E-4A27-B404-1F01C70D107A}" type="pres">
      <dgm:prSet presAssocID="{6DF8232E-6E96-45A3-88CA-070D4058A651}" presName="composite" presStyleCnt="0"/>
      <dgm:spPr/>
    </dgm:pt>
    <dgm:pt modelId="{D85E1FC7-BC31-43AD-B228-A22DE7EEC240}" type="pres">
      <dgm:prSet presAssocID="{6DF8232E-6E96-45A3-88CA-070D4058A651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6C2BCB2-4E8B-4D16-BE32-B8237DA53EDD}" type="pres">
      <dgm:prSet presAssocID="{6DF8232E-6E96-45A3-88CA-070D4058A651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70B5E31-448F-4520-98AF-161C964AF1BC}" type="pres">
      <dgm:prSet presAssocID="{6DF8232E-6E96-45A3-88CA-070D4058A651}" presName="BalanceSpacing" presStyleCnt="0"/>
      <dgm:spPr/>
    </dgm:pt>
    <dgm:pt modelId="{3E22B1BF-DE49-4DAB-B9DE-4C5A9DF35117}" type="pres">
      <dgm:prSet presAssocID="{6DF8232E-6E96-45A3-88CA-070D4058A651}" presName="BalanceSpacing1" presStyleCnt="0"/>
      <dgm:spPr/>
    </dgm:pt>
    <dgm:pt modelId="{4DFDF0BB-5A53-4BF7-8F97-7EADD8CCE78B}" type="pres">
      <dgm:prSet presAssocID="{7C2C1B7F-D90E-4F46-ABB9-182501E14BE0}" presName="Accent1Text" presStyleLbl="node1" presStyleIdx="3" presStyleCnt="6"/>
      <dgm:spPr/>
      <dgm:t>
        <a:bodyPr/>
        <a:lstStyle/>
        <a:p>
          <a:endParaRPr lang="zh-CN" altLang="en-US"/>
        </a:p>
      </dgm:t>
    </dgm:pt>
    <dgm:pt modelId="{FE5383BA-1261-4149-B82F-BC1AD6695A6A}" type="pres">
      <dgm:prSet presAssocID="{7C2C1B7F-D90E-4F46-ABB9-182501E14BE0}" presName="spaceBetweenRectangles" presStyleCnt="0"/>
      <dgm:spPr/>
    </dgm:pt>
    <dgm:pt modelId="{3227581D-0095-42B1-86D4-899352AA8EDC}" type="pres">
      <dgm:prSet presAssocID="{51253911-5587-43D7-BE9A-CF0AD5FE31D4}" presName="composite" presStyleCnt="0"/>
      <dgm:spPr/>
    </dgm:pt>
    <dgm:pt modelId="{64DBF6B9-6534-4EB3-8C05-CB8680714BAD}" type="pres">
      <dgm:prSet presAssocID="{51253911-5587-43D7-BE9A-CF0AD5FE31D4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61A81F5-BE2D-402C-800D-193BFA4C3542}" type="pres">
      <dgm:prSet presAssocID="{51253911-5587-43D7-BE9A-CF0AD5FE31D4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AEC6030-7F75-4F2C-8920-3D612B1D3AB4}" type="pres">
      <dgm:prSet presAssocID="{51253911-5587-43D7-BE9A-CF0AD5FE31D4}" presName="BalanceSpacing" presStyleCnt="0"/>
      <dgm:spPr/>
    </dgm:pt>
    <dgm:pt modelId="{3F14B819-9B6F-49B0-A4FD-615E0329C593}" type="pres">
      <dgm:prSet presAssocID="{51253911-5587-43D7-BE9A-CF0AD5FE31D4}" presName="BalanceSpacing1" presStyleCnt="0"/>
      <dgm:spPr/>
    </dgm:pt>
    <dgm:pt modelId="{27533CD0-A760-40C8-9A36-88B2FC721398}" type="pres">
      <dgm:prSet presAssocID="{852B029B-7778-43AC-90CF-AF822000DF62}" presName="Accent1Text" presStyleLbl="node1" presStyleIdx="5" presStyleCnt="6"/>
      <dgm:spPr/>
      <dgm:t>
        <a:bodyPr/>
        <a:lstStyle/>
        <a:p>
          <a:endParaRPr lang="zh-CN" altLang="en-US"/>
        </a:p>
      </dgm:t>
    </dgm:pt>
  </dgm:ptLst>
  <dgm:cxnLst>
    <dgm:cxn modelId="{DD3AE464-6C88-4F56-B8EC-718A0B1E4C40}" srcId="{FAEB7037-6603-4193-AFD4-781272F7B6BA}" destId="{73DE1F9C-F0C5-40C2-B13F-118446909BBB}" srcOrd="0" destOrd="0" parTransId="{EA8D2B3F-51B6-424D-BA4A-4781C821026A}" sibTransId="{C98743A0-1D00-48A0-8BA9-82A3A8CE50C5}"/>
    <dgm:cxn modelId="{300C5F8F-17EB-4238-A3F5-D739104C3C17}" type="presOf" srcId="{FAEB7037-6603-4193-AFD4-781272F7B6BA}" destId="{878D20A7-8C17-4F94-9136-E9F747B51CEE}" srcOrd="0" destOrd="0" presId="urn:microsoft.com/office/officeart/2008/layout/AlternatingHexagons"/>
    <dgm:cxn modelId="{CA73356D-F6B6-45AB-964B-387254A32B2F}" srcId="{FAEB7037-6603-4193-AFD4-781272F7B6BA}" destId="{6DF8232E-6E96-45A3-88CA-070D4058A651}" srcOrd="1" destOrd="0" parTransId="{2D067F80-4ED7-4CF0-9E7E-FC7EBB69ECC9}" sibTransId="{7C2C1B7F-D90E-4F46-ABB9-182501E14BE0}"/>
    <dgm:cxn modelId="{0C464311-371F-4D86-A467-53132AF31CA2}" type="presOf" srcId="{852B029B-7778-43AC-90CF-AF822000DF62}" destId="{27533CD0-A760-40C8-9A36-88B2FC721398}" srcOrd="0" destOrd="0" presId="urn:microsoft.com/office/officeart/2008/layout/AlternatingHexagons"/>
    <dgm:cxn modelId="{7F7FC5C4-3C0F-4ED3-B9FC-94D204B94299}" srcId="{FAEB7037-6603-4193-AFD4-781272F7B6BA}" destId="{51253911-5587-43D7-BE9A-CF0AD5FE31D4}" srcOrd="2" destOrd="0" parTransId="{157845E5-B647-48BD-88A6-10D245E910B0}" sibTransId="{852B029B-7778-43AC-90CF-AF822000DF62}"/>
    <dgm:cxn modelId="{FE632EF9-02B3-400F-BB91-B5B0859DBB32}" type="presOf" srcId="{73DE1F9C-F0C5-40C2-B13F-118446909BBB}" destId="{860F295F-6D2D-46C7-A47F-EA4C22CD93E8}" srcOrd="0" destOrd="0" presId="urn:microsoft.com/office/officeart/2008/layout/AlternatingHexagons"/>
    <dgm:cxn modelId="{4F68D399-5B56-43E1-A1C8-0A5C2920A7F0}" type="presOf" srcId="{51253911-5587-43D7-BE9A-CF0AD5FE31D4}" destId="{64DBF6B9-6534-4EB3-8C05-CB8680714BAD}" srcOrd="0" destOrd="0" presId="urn:microsoft.com/office/officeart/2008/layout/AlternatingHexagons"/>
    <dgm:cxn modelId="{D365E60F-8F72-4BEA-8E60-62FF5734C175}" type="presOf" srcId="{6DF8232E-6E96-45A3-88CA-070D4058A651}" destId="{D85E1FC7-BC31-43AD-B228-A22DE7EEC240}" srcOrd="0" destOrd="0" presId="urn:microsoft.com/office/officeart/2008/layout/AlternatingHexagons"/>
    <dgm:cxn modelId="{CE1F0BCD-71B8-4B7B-8440-EBF8C6E05DE9}" type="presOf" srcId="{C98743A0-1D00-48A0-8BA9-82A3A8CE50C5}" destId="{15E15237-7FD5-41B2-8CEC-4B9F31FEC4DB}" srcOrd="0" destOrd="0" presId="urn:microsoft.com/office/officeart/2008/layout/AlternatingHexagons"/>
    <dgm:cxn modelId="{6D83162E-4E53-4CCF-AC86-C5BA6C26C5EE}" type="presOf" srcId="{7C2C1B7F-D90E-4F46-ABB9-182501E14BE0}" destId="{4DFDF0BB-5A53-4BF7-8F97-7EADD8CCE78B}" srcOrd="0" destOrd="0" presId="urn:microsoft.com/office/officeart/2008/layout/AlternatingHexagons"/>
    <dgm:cxn modelId="{FFD12818-4EC2-4779-A6C5-3DD281508591}" type="presParOf" srcId="{878D20A7-8C17-4F94-9136-E9F747B51CEE}" destId="{190095C7-7883-459D-B86E-FE136C960936}" srcOrd="0" destOrd="0" presId="urn:microsoft.com/office/officeart/2008/layout/AlternatingHexagons"/>
    <dgm:cxn modelId="{39C25150-304C-4D28-A5C9-1DA8C5DA51AD}" type="presParOf" srcId="{190095C7-7883-459D-B86E-FE136C960936}" destId="{860F295F-6D2D-46C7-A47F-EA4C22CD93E8}" srcOrd="0" destOrd="0" presId="urn:microsoft.com/office/officeart/2008/layout/AlternatingHexagons"/>
    <dgm:cxn modelId="{2CC87E52-6995-4EFE-8949-4DFA9BD61B23}" type="presParOf" srcId="{190095C7-7883-459D-B86E-FE136C960936}" destId="{1E662B28-84E5-4842-A466-3CC2C5F1B773}" srcOrd="1" destOrd="0" presId="urn:microsoft.com/office/officeart/2008/layout/AlternatingHexagons"/>
    <dgm:cxn modelId="{4428CF7F-C674-47F9-A6CF-7BDF0A141F5C}" type="presParOf" srcId="{190095C7-7883-459D-B86E-FE136C960936}" destId="{E289EB73-0D18-41C5-9251-F99B0E97F9A9}" srcOrd="2" destOrd="0" presId="urn:microsoft.com/office/officeart/2008/layout/AlternatingHexagons"/>
    <dgm:cxn modelId="{DD54781D-A664-42A8-867A-B84EEF937AF2}" type="presParOf" srcId="{190095C7-7883-459D-B86E-FE136C960936}" destId="{31ED11E6-D349-4490-8921-D4CE9A8D4271}" srcOrd="3" destOrd="0" presId="urn:microsoft.com/office/officeart/2008/layout/AlternatingHexagons"/>
    <dgm:cxn modelId="{E182AC67-8FDE-4F3B-A04E-11289E28D4E9}" type="presParOf" srcId="{190095C7-7883-459D-B86E-FE136C960936}" destId="{15E15237-7FD5-41B2-8CEC-4B9F31FEC4DB}" srcOrd="4" destOrd="0" presId="urn:microsoft.com/office/officeart/2008/layout/AlternatingHexagons"/>
    <dgm:cxn modelId="{031B5DEF-D353-4B39-AB7C-DA7FEDA1871F}" type="presParOf" srcId="{878D20A7-8C17-4F94-9136-E9F747B51CEE}" destId="{8F57FDA0-03A8-4ECC-BCBE-4B514BB73C8C}" srcOrd="1" destOrd="0" presId="urn:microsoft.com/office/officeart/2008/layout/AlternatingHexagons"/>
    <dgm:cxn modelId="{B11E56B0-C40F-4D80-8008-6C8990EC8959}" type="presParOf" srcId="{878D20A7-8C17-4F94-9136-E9F747B51CEE}" destId="{14BEF0E4-8B9E-4A27-B404-1F01C70D107A}" srcOrd="2" destOrd="0" presId="urn:microsoft.com/office/officeart/2008/layout/AlternatingHexagons"/>
    <dgm:cxn modelId="{05428857-65CD-40DC-9F87-B211EBD859A0}" type="presParOf" srcId="{14BEF0E4-8B9E-4A27-B404-1F01C70D107A}" destId="{D85E1FC7-BC31-43AD-B228-A22DE7EEC240}" srcOrd="0" destOrd="0" presId="urn:microsoft.com/office/officeart/2008/layout/AlternatingHexagons"/>
    <dgm:cxn modelId="{C5DB28C1-FE15-4AD7-A4CA-C686ABF21849}" type="presParOf" srcId="{14BEF0E4-8B9E-4A27-B404-1F01C70D107A}" destId="{26C2BCB2-4E8B-4D16-BE32-B8237DA53EDD}" srcOrd="1" destOrd="0" presId="urn:microsoft.com/office/officeart/2008/layout/AlternatingHexagons"/>
    <dgm:cxn modelId="{6346BEA8-4DF4-4500-B842-6F37FC4FA808}" type="presParOf" srcId="{14BEF0E4-8B9E-4A27-B404-1F01C70D107A}" destId="{370B5E31-448F-4520-98AF-161C964AF1BC}" srcOrd="2" destOrd="0" presId="urn:microsoft.com/office/officeart/2008/layout/AlternatingHexagons"/>
    <dgm:cxn modelId="{271DDF00-3671-457D-8197-004F54474073}" type="presParOf" srcId="{14BEF0E4-8B9E-4A27-B404-1F01C70D107A}" destId="{3E22B1BF-DE49-4DAB-B9DE-4C5A9DF35117}" srcOrd="3" destOrd="0" presId="urn:microsoft.com/office/officeart/2008/layout/AlternatingHexagons"/>
    <dgm:cxn modelId="{3F6FE61E-49D8-491E-AF48-51BAABE98E8D}" type="presParOf" srcId="{14BEF0E4-8B9E-4A27-B404-1F01C70D107A}" destId="{4DFDF0BB-5A53-4BF7-8F97-7EADD8CCE78B}" srcOrd="4" destOrd="0" presId="urn:microsoft.com/office/officeart/2008/layout/AlternatingHexagons"/>
    <dgm:cxn modelId="{85A8624E-A4F0-42BE-BA1C-546B9F80690D}" type="presParOf" srcId="{878D20A7-8C17-4F94-9136-E9F747B51CEE}" destId="{FE5383BA-1261-4149-B82F-BC1AD6695A6A}" srcOrd="3" destOrd="0" presId="urn:microsoft.com/office/officeart/2008/layout/AlternatingHexagons"/>
    <dgm:cxn modelId="{A81BAA93-2F8C-4D4D-827D-E985437B2CEE}" type="presParOf" srcId="{878D20A7-8C17-4F94-9136-E9F747B51CEE}" destId="{3227581D-0095-42B1-86D4-899352AA8EDC}" srcOrd="4" destOrd="0" presId="urn:microsoft.com/office/officeart/2008/layout/AlternatingHexagons"/>
    <dgm:cxn modelId="{476D1D46-FCC5-4F37-A730-CC0A67BEA1E4}" type="presParOf" srcId="{3227581D-0095-42B1-86D4-899352AA8EDC}" destId="{64DBF6B9-6534-4EB3-8C05-CB8680714BAD}" srcOrd="0" destOrd="0" presId="urn:microsoft.com/office/officeart/2008/layout/AlternatingHexagons"/>
    <dgm:cxn modelId="{C08F7004-4DB2-4C5C-B61C-49F57DCFD69D}" type="presParOf" srcId="{3227581D-0095-42B1-86D4-899352AA8EDC}" destId="{C61A81F5-BE2D-402C-800D-193BFA4C3542}" srcOrd="1" destOrd="0" presId="urn:microsoft.com/office/officeart/2008/layout/AlternatingHexagons"/>
    <dgm:cxn modelId="{B13D4CB8-F46D-4915-A1A4-8565AFF347AD}" type="presParOf" srcId="{3227581D-0095-42B1-86D4-899352AA8EDC}" destId="{8AEC6030-7F75-4F2C-8920-3D612B1D3AB4}" srcOrd="2" destOrd="0" presId="urn:microsoft.com/office/officeart/2008/layout/AlternatingHexagons"/>
    <dgm:cxn modelId="{EA37C464-A85D-4EC8-9837-2CEC4FA4D25A}" type="presParOf" srcId="{3227581D-0095-42B1-86D4-899352AA8EDC}" destId="{3F14B819-9B6F-49B0-A4FD-615E0329C593}" srcOrd="3" destOrd="0" presId="urn:microsoft.com/office/officeart/2008/layout/AlternatingHexagons"/>
    <dgm:cxn modelId="{2084A06B-BF52-44FC-8F3A-A97A9CD76B1B}" type="presParOf" srcId="{3227581D-0095-42B1-86D4-899352AA8EDC}" destId="{27533CD0-A760-40C8-9A36-88B2FC72139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38A109-8829-47F4-A03C-B96FE712D1F8}" type="doc">
      <dgm:prSet loTypeId="urn:microsoft.com/office/officeart/2005/8/layout/chevron2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zh-CN" altLang="en-US"/>
        </a:p>
      </dgm:t>
    </dgm:pt>
    <dgm:pt modelId="{B0F400AD-9250-4859-8B89-D1679F70DD6A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资格审查</a:t>
          </a:r>
          <a:endParaRPr lang="zh-CN" altLang="en-US" dirty="0"/>
        </a:p>
      </dgm:t>
    </dgm:pt>
    <dgm:pt modelId="{39A23CB5-C94E-476E-9EBC-141597F41739}" type="parTrans" cxnId="{0CF3FE0D-44D5-495E-8651-7C1436634A46}">
      <dgm:prSet/>
      <dgm:spPr/>
      <dgm:t>
        <a:bodyPr/>
        <a:lstStyle/>
        <a:p>
          <a:endParaRPr lang="zh-CN" altLang="en-US"/>
        </a:p>
      </dgm:t>
    </dgm:pt>
    <dgm:pt modelId="{21FD7250-1B5C-4F28-AD01-87AAE0039FCE}" type="sibTrans" cxnId="{0CF3FE0D-44D5-495E-8651-7C1436634A46}">
      <dgm:prSet/>
      <dgm:spPr/>
      <dgm:t>
        <a:bodyPr/>
        <a:lstStyle/>
        <a:p>
          <a:endParaRPr lang="zh-CN" altLang="en-US"/>
        </a:p>
      </dgm:t>
    </dgm:pt>
    <dgm:pt modelId="{83B838DE-8D52-4D1A-91F9-19AC4A7E9357}">
      <dgm:prSet phldrT="[文本]" custT="1"/>
      <dgm:spPr/>
      <dgm:t>
        <a:bodyPr/>
        <a:lstStyle/>
        <a:p>
          <a:r>
            <a:rPr lang="zh-CN" altLang="en-US" sz="24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除形式审查外，增加</a:t>
          </a:r>
          <a:r>
            <a:rPr lang="zh-CN" altLang="en-US" sz="2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学术审查</a:t>
          </a:r>
          <a:r>
            <a:rPr lang="zh-CN" altLang="en-US" sz="24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环节：针对违反科研诚信和行为规范问题，由科学道德和伦理审查委员会审议</a:t>
          </a:r>
          <a:endParaRPr lang="zh-CN" altLang="en-US" sz="2400" dirty="0"/>
        </a:p>
      </dgm:t>
    </dgm:pt>
    <dgm:pt modelId="{1CA08FAA-EF6C-4FD7-919D-EAABE374A909}" type="parTrans" cxnId="{BA94F141-1823-4817-A785-F0327A43B8AE}">
      <dgm:prSet/>
      <dgm:spPr/>
      <dgm:t>
        <a:bodyPr/>
        <a:lstStyle/>
        <a:p>
          <a:endParaRPr lang="zh-CN" altLang="en-US"/>
        </a:p>
      </dgm:t>
    </dgm:pt>
    <dgm:pt modelId="{C7159021-429A-4532-9053-AF9B4C56A910}" type="sibTrans" cxnId="{BA94F141-1823-4817-A785-F0327A43B8AE}">
      <dgm:prSet/>
      <dgm:spPr/>
      <dgm:t>
        <a:bodyPr/>
        <a:lstStyle/>
        <a:p>
          <a:endParaRPr lang="zh-CN" altLang="en-US"/>
        </a:p>
      </dgm:t>
    </dgm:pt>
    <dgm:pt modelId="{F3C72947-B2E0-433D-97DD-D4F87D473B3A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初评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7E86EC4-624B-47B1-9824-769D6E8F8226}" type="parTrans" cxnId="{16AE2AC3-A301-4104-AE2D-194624AEAC0C}">
      <dgm:prSet/>
      <dgm:spPr/>
      <dgm:t>
        <a:bodyPr/>
        <a:lstStyle/>
        <a:p>
          <a:endParaRPr lang="zh-CN" altLang="en-US"/>
        </a:p>
      </dgm:t>
    </dgm:pt>
    <dgm:pt modelId="{33305251-5226-4319-BACC-34BBF3E4EF96}" type="sibTrans" cxnId="{16AE2AC3-A301-4104-AE2D-194624AEAC0C}">
      <dgm:prSet/>
      <dgm:spPr/>
      <dgm:t>
        <a:bodyPr/>
        <a:lstStyle/>
        <a:p>
          <a:endParaRPr lang="zh-CN" altLang="en-US"/>
        </a:p>
      </dgm:t>
    </dgm:pt>
    <dgm:pt modelId="{619ED5C3-B645-42F4-B0F1-30660F65E002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网络评审，由全国评委会负责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49D29F5-3423-45AD-95B9-60841674B121}" type="parTrans" cxnId="{4264E539-3077-407A-AEA8-741704D4B2FE}">
      <dgm:prSet/>
      <dgm:spPr/>
      <dgm:t>
        <a:bodyPr/>
        <a:lstStyle/>
        <a:p>
          <a:endParaRPr lang="zh-CN" altLang="en-US"/>
        </a:p>
      </dgm:t>
    </dgm:pt>
    <dgm:pt modelId="{6F9B9E08-77E1-4180-8638-A0512856CABB}" type="sibTrans" cxnId="{4264E539-3077-407A-AEA8-741704D4B2FE}">
      <dgm:prSet/>
      <dgm:spPr/>
      <dgm:t>
        <a:bodyPr/>
        <a:lstStyle/>
        <a:p>
          <a:endParaRPr lang="zh-CN" altLang="en-US"/>
        </a:p>
      </dgm:t>
    </dgm:pt>
    <dgm:pt modelId="{F8B76D5C-A70E-4DDC-A9D3-88BDF96DDF76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选约</a:t>
          </a:r>
          <a:r>
            <a:rPr lang="en-US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80%</a:t>
          </a: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青少年作品入围终评（</a:t>
          </a:r>
          <a:r>
            <a:rPr lang="zh-CN" altLang="en-US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小学生所有获奖作品须通过终评产生</a:t>
          </a: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）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F472474-853F-47B6-BF19-F417F2A7D4D4}" type="parTrans" cxnId="{E45621A3-3256-4268-8D41-73481DA6AD6C}">
      <dgm:prSet/>
      <dgm:spPr/>
      <dgm:t>
        <a:bodyPr/>
        <a:lstStyle/>
        <a:p>
          <a:endParaRPr lang="zh-CN" altLang="en-US"/>
        </a:p>
      </dgm:t>
    </dgm:pt>
    <dgm:pt modelId="{F2D0580B-0946-480C-A68F-E78D2929A0A7}" type="sibTrans" cxnId="{E45621A3-3256-4268-8D41-73481DA6AD6C}">
      <dgm:prSet/>
      <dgm:spPr/>
      <dgm:t>
        <a:bodyPr/>
        <a:lstStyle/>
        <a:p>
          <a:endParaRPr lang="zh-CN" altLang="en-US"/>
        </a:p>
      </dgm:t>
    </dgm:pt>
    <dgm:pt modelId="{FC0CDFA6-2DD0-4892-84D5-375D66BD78B4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终评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8F898BA-35F4-4275-9CD2-5866F2BDD01A}" type="parTrans" cxnId="{6442C8FF-08DB-4EB5-9D01-195AE1B94845}">
      <dgm:prSet/>
      <dgm:spPr/>
      <dgm:t>
        <a:bodyPr/>
        <a:lstStyle/>
        <a:p>
          <a:endParaRPr lang="zh-CN" altLang="en-US"/>
        </a:p>
      </dgm:t>
    </dgm:pt>
    <dgm:pt modelId="{7C69B0B1-B32D-4084-97D4-B69FA853D76B}" type="sibTrans" cxnId="{6442C8FF-08DB-4EB5-9D01-195AE1B94845}">
      <dgm:prSet/>
      <dgm:spPr/>
      <dgm:t>
        <a:bodyPr/>
        <a:lstStyle/>
        <a:p>
          <a:endParaRPr lang="zh-CN" altLang="en-US"/>
        </a:p>
      </dgm:t>
    </dgm:pt>
    <dgm:pt modelId="{8E4FF7A4-2786-48D8-91CF-EAC366C85DB0}">
      <dgm:prSet phldrT="[文本]" custT="1"/>
      <dgm:spPr/>
      <dgm:t>
        <a:bodyPr/>
        <a:lstStyle/>
        <a:p>
          <a:r>
            <a:rPr lang="zh-CN" altLang="en-US" sz="24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按照</a:t>
          </a:r>
          <a:r>
            <a:rPr lang="en-US" altLang="en-US" sz="2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A</a:t>
          </a:r>
          <a:r>
            <a:rPr lang="zh-CN" altLang="en-US" sz="2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、</a:t>
          </a:r>
          <a:r>
            <a:rPr lang="en-US" altLang="en-US" sz="2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B</a:t>
          </a:r>
          <a:r>
            <a:rPr lang="zh-CN" altLang="en-US" sz="2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类分别评选</a:t>
          </a:r>
          <a:r>
            <a:rPr lang="zh-CN" altLang="en-US" sz="24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产生各奖项</a:t>
          </a:r>
          <a:endParaRPr lang="zh-CN" altLang="en-US" sz="24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8E39307-BF40-4CF1-8206-E3FC108DE7D8}" type="parTrans" cxnId="{C610341D-2F2C-49B2-B82E-D41C72923158}">
      <dgm:prSet/>
      <dgm:spPr/>
      <dgm:t>
        <a:bodyPr/>
        <a:lstStyle/>
        <a:p>
          <a:endParaRPr lang="zh-CN" altLang="en-US"/>
        </a:p>
      </dgm:t>
    </dgm:pt>
    <dgm:pt modelId="{3718CA3B-3F94-4D17-A8AF-DB8F42CE65B6}" type="sibTrans" cxnId="{C610341D-2F2C-49B2-B82E-D41C72923158}">
      <dgm:prSet/>
      <dgm:spPr/>
      <dgm:t>
        <a:bodyPr/>
        <a:lstStyle/>
        <a:p>
          <a:endParaRPr lang="zh-CN" altLang="en-US"/>
        </a:p>
      </dgm:t>
    </dgm:pt>
    <dgm:pt modelId="{413195CB-6745-40B7-9906-4169BEA12CA3}">
      <dgm:prSet phldrT="[文本]" custT="1"/>
      <dgm:spPr/>
      <dgm:t>
        <a:bodyPr/>
        <a:lstStyle/>
        <a:p>
          <a:r>
            <a:rPr lang="zh-CN" altLang="en-US" sz="24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科研潜质</a:t>
          </a:r>
          <a:r>
            <a:rPr 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测评、综合素质考察</a:t>
          </a:r>
          <a:r>
            <a:rPr lang="zh-CN" altLang="en-US" sz="24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、</a:t>
          </a:r>
          <a:r>
            <a:rPr 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创新素养考察</a:t>
          </a:r>
          <a:r>
            <a:rPr lang="zh-CN" altLang="en-US" sz="24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（作品问辩）</a:t>
          </a:r>
          <a:r>
            <a:rPr lang="en-US" altLang="zh-CN" sz="2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3</a:t>
          </a:r>
          <a:r>
            <a:rPr lang="zh-CN" sz="2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个环节</a:t>
          </a:r>
          <a:endParaRPr lang="zh-CN" altLang="en-US" sz="2800" b="1" dirty="0">
            <a:solidFill>
              <a:srgbClr val="FF0000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F90EB5D-B978-42A0-9AC3-5A5634955619}" type="parTrans" cxnId="{A051748E-4080-447A-AD8D-8CDAFBF2A6A7}">
      <dgm:prSet/>
      <dgm:spPr/>
      <dgm:t>
        <a:bodyPr/>
        <a:lstStyle/>
        <a:p>
          <a:endParaRPr lang="zh-CN" altLang="en-US"/>
        </a:p>
      </dgm:t>
    </dgm:pt>
    <dgm:pt modelId="{6EC77BF7-3BF7-4FCC-91E9-CFBD5E91E806}" type="sibTrans" cxnId="{A051748E-4080-447A-AD8D-8CDAFBF2A6A7}">
      <dgm:prSet/>
      <dgm:spPr/>
      <dgm:t>
        <a:bodyPr/>
        <a:lstStyle/>
        <a:p>
          <a:endParaRPr lang="zh-CN" altLang="en-US"/>
        </a:p>
      </dgm:t>
    </dgm:pt>
    <dgm:pt modelId="{9A2B563D-E6B9-457C-98A2-60FDCAA83D83}" type="pres">
      <dgm:prSet presAssocID="{2538A109-8829-47F4-A03C-B96FE712D1F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684887E-BB44-43B4-B7BF-A45900D6B62E}" type="pres">
      <dgm:prSet presAssocID="{B0F400AD-9250-4859-8B89-D1679F70DD6A}" presName="composite" presStyleCnt="0"/>
      <dgm:spPr/>
    </dgm:pt>
    <dgm:pt modelId="{8B41F74B-D6C7-41BE-BBE1-E2AC16B173DD}" type="pres">
      <dgm:prSet presAssocID="{B0F400AD-9250-4859-8B89-D1679F70DD6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12AC02B-685F-4689-95CF-A4F983BE8FCB}" type="pres">
      <dgm:prSet presAssocID="{B0F400AD-9250-4859-8B89-D1679F70DD6A}" presName="descendantText" presStyleLbl="alignAcc1" presStyleIdx="0" presStyleCnt="3" custLinFactNeighborY="-61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E7D5EBC-C8A3-4AE6-A3B4-32E9FC243FB7}" type="pres">
      <dgm:prSet presAssocID="{21FD7250-1B5C-4F28-AD01-87AAE0039FCE}" presName="sp" presStyleCnt="0"/>
      <dgm:spPr/>
    </dgm:pt>
    <dgm:pt modelId="{38D2AD2F-1A70-42FD-8FD0-CF3D107936DD}" type="pres">
      <dgm:prSet presAssocID="{F3C72947-B2E0-433D-97DD-D4F87D473B3A}" presName="composite" presStyleCnt="0"/>
      <dgm:spPr/>
    </dgm:pt>
    <dgm:pt modelId="{4EB45B00-8259-465F-8230-71B816DAA8CF}" type="pres">
      <dgm:prSet presAssocID="{F3C72947-B2E0-433D-97DD-D4F87D473B3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C99ED97-9177-4504-B46B-F459354021C2}" type="pres">
      <dgm:prSet presAssocID="{F3C72947-B2E0-433D-97DD-D4F87D473B3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1840FB7-35E1-493C-BFB8-BE9042ECEEEC}" type="pres">
      <dgm:prSet presAssocID="{33305251-5226-4319-BACC-34BBF3E4EF96}" presName="sp" presStyleCnt="0"/>
      <dgm:spPr/>
    </dgm:pt>
    <dgm:pt modelId="{DBD3BE39-C55A-416D-9AEE-F2BE3DA29600}" type="pres">
      <dgm:prSet presAssocID="{FC0CDFA6-2DD0-4892-84D5-375D66BD78B4}" presName="composite" presStyleCnt="0"/>
      <dgm:spPr/>
    </dgm:pt>
    <dgm:pt modelId="{E1F51A5F-A63A-4D04-AC47-7DB93B88EBCC}" type="pres">
      <dgm:prSet presAssocID="{FC0CDFA6-2DD0-4892-84D5-375D66BD78B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27A372C-4A81-4540-A4AC-52AEA291956D}" type="pres">
      <dgm:prSet presAssocID="{FC0CDFA6-2DD0-4892-84D5-375D66BD78B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BA9AC89E-621F-4D83-8427-90996AACD328}" type="presOf" srcId="{B0F400AD-9250-4859-8B89-D1679F70DD6A}" destId="{8B41F74B-D6C7-41BE-BBE1-E2AC16B173DD}" srcOrd="0" destOrd="0" presId="urn:microsoft.com/office/officeart/2005/8/layout/chevron2"/>
    <dgm:cxn modelId="{7C39DD07-C676-4643-8A46-CDFD16C830F9}" type="presOf" srcId="{619ED5C3-B645-42F4-B0F1-30660F65E002}" destId="{8C99ED97-9177-4504-B46B-F459354021C2}" srcOrd="0" destOrd="0" presId="urn:microsoft.com/office/officeart/2005/8/layout/chevron2"/>
    <dgm:cxn modelId="{D306203A-E4E2-40C4-B9A0-0990412AFE6D}" type="presOf" srcId="{FC0CDFA6-2DD0-4892-84D5-375D66BD78B4}" destId="{E1F51A5F-A63A-4D04-AC47-7DB93B88EBCC}" srcOrd="0" destOrd="0" presId="urn:microsoft.com/office/officeart/2005/8/layout/chevron2"/>
    <dgm:cxn modelId="{6442C8FF-08DB-4EB5-9D01-195AE1B94845}" srcId="{2538A109-8829-47F4-A03C-B96FE712D1F8}" destId="{FC0CDFA6-2DD0-4892-84D5-375D66BD78B4}" srcOrd="2" destOrd="0" parTransId="{08F898BA-35F4-4275-9CD2-5866F2BDD01A}" sibTransId="{7C69B0B1-B32D-4084-97D4-B69FA853D76B}"/>
    <dgm:cxn modelId="{1BEDB19A-E4DF-469B-A4F4-F601D682C244}" type="presOf" srcId="{8E4FF7A4-2786-48D8-91CF-EAC366C85DB0}" destId="{127A372C-4A81-4540-A4AC-52AEA291956D}" srcOrd="0" destOrd="1" presId="urn:microsoft.com/office/officeart/2005/8/layout/chevron2"/>
    <dgm:cxn modelId="{BA94F141-1823-4817-A785-F0327A43B8AE}" srcId="{B0F400AD-9250-4859-8B89-D1679F70DD6A}" destId="{83B838DE-8D52-4D1A-91F9-19AC4A7E9357}" srcOrd="0" destOrd="0" parTransId="{1CA08FAA-EF6C-4FD7-919D-EAABE374A909}" sibTransId="{C7159021-429A-4532-9053-AF9B4C56A910}"/>
    <dgm:cxn modelId="{ADA24523-7DDF-463A-B9EC-C59B8A84A481}" type="presOf" srcId="{F3C72947-B2E0-433D-97DD-D4F87D473B3A}" destId="{4EB45B00-8259-465F-8230-71B816DAA8CF}" srcOrd="0" destOrd="0" presId="urn:microsoft.com/office/officeart/2005/8/layout/chevron2"/>
    <dgm:cxn modelId="{FCA1382D-F1DF-4BDF-AB48-F5CBE76F1B3D}" type="presOf" srcId="{F8B76D5C-A70E-4DDC-A9D3-88BDF96DDF76}" destId="{8C99ED97-9177-4504-B46B-F459354021C2}" srcOrd="0" destOrd="1" presId="urn:microsoft.com/office/officeart/2005/8/layout/chevron2"/>
    <dgm:cxn modelId="{A051748E-4080-447A-AD8D-8CDAFBF2A6A7}" srcId="{FC0CDFA6-2DD0-4892-84D5-375D66BD78B4}" destId="{413195CB-6745-40B7-9906-4169BEA12CA3}" srcOrd="0" destOrd="0" parTransId="{2F90EB5D-B978-42A0-9AC3-5A5634955619}" sibTransId="{6EC77BF7-3BF7-4FCC-91E9-CFBD5E91E806}"/>
    <dgm:cxn modelId="{16AE2AC3-A301-4104-AE2D-194624AEAC0C}" srcId="{2538A109-8829-47F4-A03C-B96FE712D1F8}" destId="{F3C72947-B2E0-433D-97DD-D4F87D473B3A}" srcOrd="1" destOrd="0" parTransId="{67E86EC4-624B-47B1-9824-769D6E8F8226}" sibTransId="{33305251-5226-4319-BACC-34BBF3E4EF96}"/>
    <dgm:cxn modelId="{4264E539-3077-407A-AEA8-741704D4B2FE}" srcId="{F3C72947-B2E0-433D-97DD-D4F87D473B3A}" destId="{619ED5C3-B645-42F4-B0F1-30660F65E002}" srcOrd="0" destOrd="0" parTransId="{A49D29F5-3423-45AD-95B9-60841674B121}" sibTransId="{6F9B9E08-77E1-4180-8638-A0512856CABB}"/>
    <dgm:cxn modelId="{59A15A16-FEA9-4542-9869-81D59156C510}" type="presOf" srcId="{2538A109-8829-47F4-A03C-B96FE712D1F8}" destId="{9A2B563D-E6B9-457C-98A2-60FDCAA83D83}" srcOrd="0" destOrd="0" presId="urn:microsoft.com/office/officeart/2005/8/layout/chevron2"/>
    <dgm:cxn modelId="{E45621A3-3256-4268-8D41-73481DA6AD6C}" srcId="{F3C72947-B2E0-433D-97DD-D4F87D473B3A}" destId="{F8B76D5C-A70E-4DDC-A9D3-88BDF96DDF76}" srcOrd="1" destOrd="0" parTransId="{3F472474-853F-47B6-BF19-F417F2A7D4D4}" sibTransId="{F2D0580B-0946-480C-A68F-E78D2929A0A7}"/>
    <dgm:cxn modelId="{1D9F5088-8BD3-4CCB-9574-B6DA792BC183}" type="presOf" srcId="{83B838DE-8D52-4D1A-91F9-19AC4A7E9357}" destId="{C12AC02B-685F-4689-95CF-A4F983BE8FCB}" srcOrd="0" destOrd="0" presId="urn:microsoft.com/office/officeart/2005/8/layout/chevron2"/>
    <dgm:cxn modelId="{A7745936-B478-41C2-BCEB-096ED17C0B0C}" type="presOf" srcId="{413195CB-6745-40B7-9906-4169BEA12CA3}" destId="{127A372C-4A81-4540-A4AC-52AEA291956D}" srcOrd="0" destOrd="0" presId="urn:microsoft.com/office/officeart/2005/8/layout/chevron2"/>
    <dgm:cxn modelId="{0CF3FE0D-44D5-495E-8651-7C1436634A46}" srcId="{2538A109-8829-47F4-A03C-B96FE712D1F8}" destId="{B0F400AD-9250-4859-8B89-D1679F70DD6A}" srcOrd="0" destOrd="0" parTransId="{39A23CB5-C94E-476E-9EBC-141597F41739}" sibTransId="{21FD7250-1B5C-4F28-AD01-87AAE0039FCE}"/>
    <dgm:cxn modelId="{C610341D-2F2C-49B2-B82E-D41C72923158}" srcId="{FC0CDFA6-2DD0-4892-84D5-375D66BD78B4}" destId="{8E4FF7A4-2786-48D8-91CF-EAC366C85DB0}" srcOrd="1" destOrd="0" parTransId="{C8E39307-BF40-4CF1-8206-E3FC108DE7D8}" sibTransId="{3718CA3B-3F94-4D17-A8AF-DB8F42CE65B6}"/>
    <dgm:cxn modelId="{189DB06D-18A7-4A86-B866-40990662401D}" type="presParOf" srcId="{9A2B563D-E6B9-457C-98A2-60FDCAA83D83}" destId="{3684887E-BB44-43B4-B7BF-A45900D6B62E}" srcOrd="0" destOrd="0" presId="urn:microsoft.com/office/officeart/2005/8/layout/chevron2"/>
    <dgm:cxn modelId="{F55D1672-1936-4800-A81F-61DCBFB76C51}" type="presParOf" srcId="{3684887E-BB44-43B4-B7BF-A45900D6B62E}" destId="{8B41F74B-D6C7-41BE-BBE1-E2AC16B173DD}" srcOrd="0" destOrd="0" presId="urn:microsoft.com/office/officeart/2005/8/layout/chevron2"/>
    <dgm:cxn modelId="{484AEAAD-29CA-441F-9B22-4BACA47470D1}" type="presParOf" srcId="{3684887E-BB44-43B4-B7BF-A45900D6B62E}" destId="{C12AC02B-685F-4689-95CF-A4F983BE8FCB}" srcOrd="1" destOrd="0" presId="urn:microsoft.com/office/officeart/2005/8/layout/chevron2"/>
    <dgm:cxn modelId="{A058B01D-5DF4-4A93-8F34-D7C6149672DF}" type="presParOf" srcId="{9A2B563D-E6B9-457C-98A2-60FDCAA83D83}" destId="{8E7D5EBC-C8A3-4AE6-A3B4-32E9FC243FB7}" srcOrd="1" destOrd="0" presId="urn:microsoft.com/office/officeart/2005/8/layout/chevron2"/>
    <dgm:cxn modelId="{9F8CCB74-BDF0-43F3-BDB5-A58F21348567}" type="presParOf" srcId="{9A2B563D-E6B9-457C-98A2-60FDCAA83D83}" destId="{38D2AD2F-1A70-42FD-8FD0-CF3D107936DD}" srcOrd="2" destOrd="0" presId="urn:microsoft.com/office/officeart/2005/8/layout/chevron2"/>
    <dgm:cxn modelId="{6849CF8D-9669-4F0E-8428-F2D83DFD812A}" type="presParOf" srcId="{38D2AD2F-1A70-42FD-8FD0-CF3D107936DD}" destId="{4EB45B00-8259-465F-8230-71B816DAA8CF}" srcOrd="0" destOrd="0" presId="urn:microsoft.com/office/officeart/2005/8/layout/chevron2"/>
    <dgm:cxn modelId="{06205430-0B4A-435B-AE6F-AB60EF8D48EE}" type="presParOf" srcId="{38D2AD2F-1A70-42FD-8FD0-CF3D107936DD}" destId="{8C99ED97-9177-4504-B46B-F459354021C2}" srcOrd="1" destOrd="0" presId="urn:microsoft.com/office/officeart/2005/8/layout/chevron2"/>
    <dgm:cxn modelId="{F839A423-7F07-4C2B-BC73-4B19CEF7D02F}" type="presParOf" srcId="{9A2B563D-E6B9-457C-98A2-60FDCAA83D83}" destId="{E1840FB7-35E1-493C-BFB8-BE9042ECEEEC}" srcOrd="3" destOrd="0" presId="urn:microsoft.com/office/officeart/2005/8/layout/chevron2"/>
    <dgm:cxn modelId="{3D52361B-A9C3-43A3-928F-687D1A230CE5}" type="presParOf" srcId="{9A2B563D-E6B9-457C-98A2-60FDCAA83D83}" destId="{DBD3BE39-C55A-416D-9AEE-F2BE3DA29600}" srcOrd="4" destOrd="0" presId="urn:microsoft.com/office/officeart/2005/8/layout/chevron2"/>
    <dgm:cxn modelId="{1E3E461A-17D6-4C78-A31B-2AB5A04813BE}" type="presParOf" srcId="{DBD3BE39-C55A-416D-9AEE-F2BE3DA29600}" destId="{E1F51A5F-A63A-4D04-AC47-7DB93B88EBCC}" srcOrd="0" destOrd="0" presId="urn:microsoft.com/office/officeart/2005/8/layout/chevron2"/>
    <dgm:cxn modelId="{B9B2E47B-4A37-46BE-B40A-D5419E3FBFD7}" type="presParOf" srcId="{DBD3BE39-C55A-416D-9AEE-F2BE3DA29600}" destId="{127A372C-4A81-4540-A4AC-52AEA291956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A62F1-C3AD-480E-9D75-610FFB640D2F}">
      <dsp:nvSpPr>
        <dsp:cNvPr id="0" name=""/>
        <dsp:cNvSpPr/>
      </dsp:nvSpPr>
      <dsp:spPr>
        <a:xfrm rot="16200000">
          <a:off x="212" y="526160"/>
          <a:ext cx="2435887" cy="2435887"/>
        </a:xfrm>
        <a:prstGeom prst="up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申报</a:t>
          </a:r>
          <a:endParaRPr lang="zh-CN" altLang="en-US" sz="28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 rot="5400000">
        <a:off x="426492" y="1135132"/>
        <a:ext cx="2009607" cy="1217943"/>
      </dsp:txXfrm>
    </dsp:sp>
    <dsp:sp modelId="{628C8277-D11B-49D5-A6CB-45969D375C2E}">
      <dsp:nvSpPr>
        <dsp:cNvPr id="0" name=""/>
        <dsp:cNvSpPr/>
      </dsp:nvSpPr>
      <dsp:spPr>
        <a:xfrm rot="5400000">
          <a:off x="2680512" y="526160"/>
          <a:ext cx="2435887" cy="2435887"/>
        </a:xfrm>
        <a:prstGeom prst="upArrow">
          <a:avLst>
            <a:gd name="adj1" fmla="val 50000"/>
            <a:gd name="adj2" fmla="val 35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评审</a:t>
          </a:r>
          <a:endParaRPr lang="zh-CN" altLang="en-US" sz="2800" kern="1200" dirty="0"/>
        </a:p>
      </dsp:txBody>
      <dsp:txXfrm rot="-5400000">
        <a:off x="2680512" y="1135132"/>
        <a:ext cx="2009607" cy="1217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A62F1-C3AD-480E-9D75-610FFB640D2F}">
      <dsp:nvSpPr>
        <dsp:cNvPr id="0" name=""/>
        <dsp:cNvSpPr/>
      </dsp:nvSpPr>
      <dsp:spPr>
        <a:xfrm rot="16200000">
          <a:off x="212" y="526160"/>
          <a:ext cx="2435887" cy="2435887"/>
        </a:xfrm>
        <a:prstGeom prst="up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表彰奖励</a:t>
          </a:r>
          <a:endParaRPr lang="zh-CN" altLang="en-US" sz="28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 rot="5400000">
        <a:off x="426492" y="1135132"/>
        <a:ext cx="2009607" cy="1217943"/>
      </dsp:txXfrm>
    </dsp:sp>
    <dsp:sp modelId="{628C8277-D11B-49D5-A6CB-45969D375C2E}">
      <dsp:nvSpPr>
        <dsp:cNvPr id="0" name=""/>
        <dsp:cNvSpPr/>
      </dsp:nvSpPr>
      <dsp:spPr>
        <a:xfrm rot="5400000">
          <a:off x="2680512" y="526160"/>
          <a:ext cx="2435887" cy="2435887"/>
        </a:xfrm>
        <a:prstGeom prst="upArrow">
          <a:avLst>
            <a:gd name="adj1" fmla="val 50000"/>
            <a:gd name="adj2" fmla="val 35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监督和违规处理</a:t>
          </a:r>
          <a:endParaRPr lang="zh-CN" altLang="en-US" sz="28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 rot="-5400000">
        <a:off x="2680512" y="1135132"/>
        <a:ext cx="2009607" cy="12179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F295F-6D2D-46C7-A47F-EA4C22CD93E8}">
      <dsp:nvSpPr>
        <dsp:cNvPr id="0" name=""/>
        <dsp:cNvSpPr/>
      </dsp:nvSpPr>
      <dsp:spPr>
        <a:xfrm rot="5400000">
          <a:off x="3616402" y="123463"/>
          <a:ext cx="1889174" cy="164358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400" b="1" kern="1200" dirty="0" smtClean="0"/>
            <a:t>作品选题</a:t>
          </a:r>
          <a:endParaRPr lang="zh-CN" altLang="en-US" sz="3400" b="1" kern="1200" dirty="0"/>
        </a:p>
      </dsp:txBody>
      <dsp:txXfrm rot="-5400000">
        <a:off x="3995323" y="295063"/>
        <a:ext cx="1131332" cy="1300382"/>
      </dsp:txXfrm>
    </dsp:sp>
    <dsp:sp modelId="{1E662B28-84E5-4842-A466-3CC2C5F1B773}">
      <dsp:nvSpPr>
        <dsp:cNvPr id="0" name=""/>
        <dsp:cNvSpPr/>
      </dsp:nvSpPr>
      <dsp:spPr>
        <a:xfrm>
          <a:off x="5432655" y="378502"/>
          <a:ext cx="2108318" cy="1133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15237-7FD5-41B2-8CEC-4B9F31FEC4DB}">
      <dsp:nvSpPr>
        <dsp:cNvPr id="0" name=""/>
        <dsp:cNvSpPr/>
      </dsp:nvSpPr>
      <dsp:spPr>
        <a:xfrm rot="5400000">
          <a:off x="1841334" y="123463"/>
          <a:ext cx="1889174" cy="1643582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3600" kern="1200"/>
        </a:p>
      </dsp:txBody>
      <dsp:txXfrm rot="-5400000">
        <a:off x="2220255" y="295063"/>
        <a:ext cx="1131332" cy="1300382"/>
      </dsp:txXfrm>
    </dsp:sp>
    <dsp:sp modelId="{D85E1FC7-BC31-43AD-B228-A22DE7EEC240}">
      <dsp:nvSpPr>
        <dsp:cNvPr id="0" name=""/>
        <dsp:cNvSpPr/>
      </dsp:nvSpPr>
      <dsp:spPr>
        <a:xfrm rot="5400000">
          <a:off x="2725468" y="1726994"/>
          <a:ext cx="1889174" cy="1643582"/>
        </a:xfrm>
        <a:prstGeom prst="hexagon">
          <a:avLst>
            <a:gd name="adj" fmla="val 25000"/>
            <a:gd name="vf" fmla="val 11547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400" b="1" kern="1200" dirty="0" smtClean="0"/>
            <a:t>作品水平</a:t>
          </a:r>
          <a:endParaRPr lang="zh-CN" altLang="en-US" sz="3400" b="1" kern="1200" dirty="0"/>
        </a:p>
      </dsp:txBody>
      <dsp:txXfrm rot="-5400000">
        <a:off x="3104389" y="1898594"/>
        <a:ext cx="1131332" cy="1300382"/>
      </dsp:txXfrm>
    </dsp:sp>
    <dsp:sp modelId="{26C2BCB2-4E8B-4D16-BE32-B8237DA53EDD}">
      <dsp:nvSpPr>
        <dsp:cNvPr id="0" name=""/>
        <dsp:cNvSpPr/>
      </dsp:nvSpPr>
      <dsp:spPr>
        <a:xfrm>
          <a:off x="739945" y="1982033"/>
          <a:ext cx="2040308" cy="1133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F0BB-5A53-4BF7-8F97-7EADD8CCE78B}">
      <dsp:nvSpPr>
        <dsp:cNvPr id="0" name=""/>
        <dsp:cNvSpPr/>
      </dsp:nvSpPr>
      <dsp:spPr>
        <a:xfrm rot="5400000">
          <a:off x="4500536" y="1726994"/>
          <a:ext cx="1889174" cy="1643582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3600" kern="1200"/>
        </a:p>
      </dsp:txBody>
      <dsp:txXfrm rot="-5400000">
        <a:off x="4879457" y="1898594"/>
        <a:ext cx="1131332" cy="1300382"/>
      </dsp:txXfrm>
    </dsp:sp>
    <dsp:sp modelId="{64DBF6B9-6534-4EB3-8C05-CB8680714BAD}">
      <dsp:nvSpPr>
        <dsp:cNvPr id="0" name=""/>
        <dsp:cNvSpPr/>
      </dsp:nvSpPr>
      <dsp:spPr>
        <a:xfrm rot="5400000">
          <a:off x="3616402" y="3330526"/>
          <a:ext cx="1889174" cy="1643582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400" b="1" kern="1200" dirty="0" smtClean="0"/>
            <a:t>现场表现</a:t>
          </a:r>
          <a:endParaRPr lang="zh-CN" altLang="en-US" sz="3400" b="1" kern="1200" dirty="0"/>
        </a:p>
      </dsp:txBody>
      <dsp:txXfrm rot="-5400000">
        <a:off x="3995323" y="3502126"/>
        <a:ext cx="1131332" cy="1300382"/>
      </dsp:txXfrm>
    </dsp:sp>
    <dsp:sp modelId="{C61A81F5-BE2D-402C-800D-193BFA4C3542}">
      <dsp:nvSpPr>
        <dsp:cNvPr id="0" name=""/>
        <dsp:cNvSpPr/>
      </dsp:nvSpPr>
      <dsp:spPr>
        <a:xfrm>
          <a:off x="5432655" y="3585565"/>
          <a:ext cx="2108318" cy="1133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33CD0-A760-40C8-9A36-88B2FC721398}">
      <dsp:nvSpPr>
        <dsp:cNvPr id="0" name=""/>
        <dsp:cNvSpPr/>
      </dsp:nvSpPr>
      <dsp:spPr>
        <a:xfrm rot="5400000">
          <a:off x="1841334" y="3330526"/>
          <a:ext cx="1889174" cy="1643582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3600" kern="1200"/>
        </a:p>
      </dsp:txBody>
      <dsp:txXfrm rot="-5400000">
        <a:off x="2220255" y="3502126"/>
        <a:ext cx="1131332" cy="13003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1F74B-D6C7-41BE-BBE1-E2AC16B173DD}">
      <dsp:nvSpPr>
        <dsp:cNvPr id="0" name=""/>
        <dsp:cNvSpPr/>
      </dsp:nvSpPr>
      <dsp:spPr>
        <a:xfrm rot="5400000">
          <a:off x="-280531" y="285300"/>
          <a:ext cx="1870212" cy="1309148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资格审查</a:t>
          </a:r>
          <a:endParaRPr lang="zh-CN" altLang="en-US" sz="2500" kern="1200" dirty="0"/>
        </a:p>
      </dsp:txBody>
      <dsp:txXfrm rot="-5400000">
        <a:off x="1" y="659342"/>
        <a:ext cx="1309148" cy="561064"/>
      </dsp:txXfrm>
    </dsp:sp>
    <dsp:sp modelId="{C12AC02B-685F-4689-95CF-A4F983BE8FCB}">
      <dsp:nvSpPr>
        <dsp:cNvPr id="0" name=""/>
        <dsp:cNvSpPr/>
      </dsp:nvSpPr>
      <dsp:spPr>
        <a:xfrm rot="5400000">
          <a:off x="5735387" y="-4426238"/>
          <a:ext cx="1215637" cy="100681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除形式审查外，增加</a:t>
          </a:r>
          <a:r>
            <a:rPr lang="zh-CN" altLang="en-US" sz="2800" b="1" kern="12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学术审查</a:t>
          </a: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环节：针对违反科研诚信和行为规范问题，由科学道德和伦理审查委员会审议</a:t>
          </a:r>
          <a:endParaRPr lang="zh-CN" altLang="en-US" sz="2400" kern="1200" dirty="0"/>
        </a:p>
      </dsp:txBody>
      <dsp:txXfrm rot="-5400000">
        <a:off x="1309149" y="59343"/>
        <a:ext cx="10008772" cy="1096951"/>
      </dsp:txXfrm>
    </dsp:sp>
    <dsp:sp modelId="{4EB45B00-8259-465F-8230-71B816DAA8CF}">
      <dsp:nvSpPr>
        <dsp:cNvPr id="0" name=""/>
        <dsp:cNvSpPr/>
      </dsp:nvSpPr>
      <dsp:spPr>
        <a:xfrm rot="5400000">
          <a:off x="-280531" y="1964236"/>
          <a:ext cx="1870212" cy="1309148"/>
        </a:xfrm>
        <a:prstGeom prst="chevron">
          <a:avLst/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25400" cap="flat" cmpd="sng" algn="ctr">
          <a:solidFill>
            <a:schemeClr val="accent1">
              <a:shade val="80000"/>
              <a:hueOff val="153123"/>
              <a:satOff val="-2196"/>
              <a:lumOff val="128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初评</a:t>
          </a:r>
          <a:endParaRPr lang="zh-CN" altLang="en-US" sz="25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 rot="-5400000">
        <a:off x="1" y="2338278"/>
        <a:ext cx="1309148" cy="561064"/>
      </dsp:txXfrm>
    </dsp:sp>
    <dsp:sp modelId="{8C99ED97-9177-4504-B46B-F459354021C2}">
      <dsp:nvSpPr>
        <dsp:cNvPr id="0" name=""/>
        <dsp:cNvSpPr/>
      </dsp:nvSpPr>
      <dsp:spPr>
        <a:xfrm rot="5400000">
          <a:off x="5735387" y="-2742534"/>
          <a:ext cx="1215637" cy="100681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153123"/>
              <a:satOff val="-2196"/>
              <a:lumOff val="128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网络评审，由全国评委会负责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选约</a:t>
          </a:r>
          <a:r>
            <a:rPr lang="en-US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80%</a:t>
          </a: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青少年作品入围终评（</a:t>
          </a:r>
          <a:r>
            <a:rPr lang="zh-CN" altLang="en-US" sz="2400" kern="12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小学生所有获奖作品须通过终评产生</a:t>
          </a: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）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 rot="-5400000">
        <a:off x="1309149" y="1743047"/>
        <a:ext cx="10008772" cy="1096951"/>
      </dsp:txXfrm>
    </dsp:sp>
    <dsp:sp modelId="{E1F51A5F-A63A-4D04-AC47-7DB93B88EBCC}">
      <dsp:nvSpPr>
        <dsp:cNvPr id="0" name=""/>
        <dsp:cNvSpPr/>
      </dsp:nvSpPr>
      <dsp:spPr>
        <a:xfrm rot="5400000">
          <a:off x="-280531" y="3643171"/>
          <a:ext cx="1870212" cy="1309148"/>
        </a:xfrm>
        <a:prstGeom prst="chevron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终评</a:t>
          </a:r>
          <a:endParaRPr lang="zh-CN" altLang="en-US" sz="25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 rot="-5400000">
        <a:off x="1" y="4017213"/>
        <a:ext cx="1309148" cy="561064"/>
      </dsp:txXfrm>
    </dsp:sp>
    <dsp:sp modelId="{127A372C-4A81-4540-A4AC-52AEA291956D}">
      <dsp:nvSpPr>
        <dsp:cNvPr id="0" name=""/>
        <dsp:cNvSpPr/>
      </dsp:nvSpPr>
      <dsp:spPr>
        <a:xfrm rot="5400000">
          <a:off x="5735387" y="-1063598"/>
          <a:ext cx="1215637" cy="100681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科研潜质</a:t>
          </a:r>
          <a:r>
            <a:rPr lang="zh-CN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测评、综合素质考察</a:t>
          </a: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、</a:t>
          </a:r>
          <a:r>
            <a:rPr lang="zh-CN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创新素养考察</a:t>
          </a: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（作品问辩）</a:t>
          </a:r>
          <a:r>
            <a:rPr lang="en-US" altLang="zh-CN" sz="2800" b="1" kern="12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3</a:t>
          </a:r>
          <a:r>
            <a:rPr lang="zh-CN" sz="2800" b="1" kern="12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个环节</a:t>
          </a:r>
          <a:endParaRPr lang="zh-CN" altLang="en-US" sz="2800" b="1" kern="1200" dirty="0">
            <a:solidFill>
              <a:srgbClr val="FF0000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按照</a:t>
          </a:r>
          <a:r>
            <a:rPr lang="en-US" altLang="en-US" sz="2800" b="1" kern="12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A</a:t>
          </a:r>
          <a:r>
            <a:rPr lang="zh-CN" altLang="en-US" sz="2800" b="1" kern="12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、</a:t>
          </a:r>
          <a:r>
            <a:rPr lang="en-US" altLang="en-US" sz="2800" b="1" kern="12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B</a:t>
          </a:r>
          <a:r>
            <a:rPr lang="zh-CN" altLang="en-US" sz="2800" b="1" kern="12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类分别评选</a:t>
          </a: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产生各奖项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 rot="-5400000">
        <a:off x="1309149" y="3421983"/>
        <a:ext cx="10008772" cy="1096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D6DC3-60BA-4A89-8493-DE15533FE707}" type="datetimeFigureOut">
              <a:rPr lang="zh-CN" altLang="en-US" smtClean="0"/>
              <a:t>2021/10/19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39A9B-EEA1-43E1-BD36-E0F2B21C08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6160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39A9B-EEA1-43E1-BD36-E0F2B21C083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7043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创新素养考察：原来的参赛</a:t>
            </a:r>
            <a:r>
              <a:rPr lang="zh-CN" altLang="en-US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作品问辩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环节，各评审组的评委分别到展位逐一对参赛作品进行问辩；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 smtClean="0"/>
          </a:p>
          <a:p>
            <a:r>
              <a:rPr lang="zh-CN" altLang="en-US" dirty="0" smtClean="0"/>
              <a:t>每个作品的考察时长约</a:t>
            </a:r>
            <a:r>
              <a:rPr lang="en-US" altLang="zh-CN" dirty="0" smtClean="0"/>
              <a:t>20</a:t>
            </a:r>
            <a:r>
              <a:rPr lang="zh-CN" altLang="en-US" dirty="0" smtClean="0"/>
              <a:t>分钟。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39A9B-EEA1-43E1-BD36-E0F2B21C0838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55467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科研潜质测评（在线）：目前正在请专业团队开发全国测评系统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，是一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种新的尝试，明年第一年测评成绩先不计入评审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总成绩，测评的结果提供给评委参考。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 smtClean="0"/>
          </a:p>
          <a:p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科研潜质测评：时长约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45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分钟。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39A9B-EEA1-43E1-BD36-E0F2B21C0838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4844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39A9B-EEA1-43E1-BD36-E0F2B21C0838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8382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具体执行过程中还会有各种各样的问题，也欢迎各位同事和我们一起探讨和交流。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39A9B-EEA1-43E1-BD36-E0F2B21C0838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0098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39A9B-EEA1-43E1-BD36-E0F2B21C0838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8774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39A9B-EEA1-43E1-BD36-E0F2B21C0838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0411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39A9B-EEA1-43E1-BD36-E0F2B21C0838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7168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研究报告中凡引用他人已公开发表的研究方法、数据、观点、结论或成果等，必须规范引用，并在参考文献中列出；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实验材料和仪器设备能够合规获取和使用。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39A9B-EEA1-43E1-BD36-E0F2B21C0838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664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组委会将组织全国高等院校、科研院所的学科专家组成评审委员会，按照以下维度评审。</a:t>
            </a:r>
            <a:endParaRPr lang="en-US" altLang="zh-CN" dirty="0" smtClean="0"/>
          </a:p>
          <a:p>
            <a:r>
              <a:rPr lang="zh-CN" altLang="en-US" dirty="0" smtClean="0"/>
              <a:t>科研潜质：考察科学研究的兴趣、科学素养和科学态度、对科研基本规律和方法的理解、基础理论和知识的掌握和运用。</a:t>
            </a:r>
            <a:endParaRPr lang="en-US" altLang="zh-CN" dirty="0" smtClean="0"/>
          </a:p>
          <a:p>
            <a:r>
              <a:rPr lang="zh-CN" altLang="en-US" dirty="0" smtClean="0"/>
              <a:t>科学研究全过程的考察：作品选题：符合青少年认知能力和成长特点；</a:t>
            </a:r>
            <a:r>
              <a:rPr lang="zh-CN" altLang="en-US" u="sng" dirty="0" smtClean="0"/>
              <a:t>作品水平：</a:t>
            </a:r>
            <a:r>
              <a:rPr lang="en-US" altLang="zh-CN" u="sng" dirty="0" smtClean="0"/>
              <a:t>1.</a:t>
            </a:r>
            <a:r>
              <a:rPr lang="zh-CN" altLang="en-US" u="sng" dirty="0" smtClean="0"/>
              <a:t>创新性：立意、观点、研究方法有新意，分析问题、实验设计、技术路线、数据处理方法独特；</a:t>
            </a:r>
            <a:r>
              <a:rPr lang="en-US" altLang="zh-CN" u="sng" dirty="0" smtClean="0"/>
              <a:t>2.</a:t>
            </a:r>
            <a:r>
              <a:rPr lang="zh-CN" altLang="en-US" u="sng" dirty="0" smtClean="0"/>
              <a:t>科学性：作品符合客观科学规律、论据充分，研究方法和技术方案合理；</a:t>
            </a:r>
            <a:r>
              <a:rPr lang="en-US" altLang="zh-CN" u="sng" dirty="0" smtClean="0"/>
              <a:t>3.</a:t>
            </a:r>
            <a:r>
              <a:rPr lang="zh-CN" altLang="en-US" u="sng" dirty="0" smtClean="0"/>
              <a:t>完整性：作品取得阶段性研究成果，有足够的研究工作量，原始实验数据和研究日志记录规范、齐全，研究和分析数据充分；</a:t>
            </a:r>
            <a:r>
              <a:rPr lang="en-US" altLang="zh-CN" u="sng" dirty="0" smtClean="0"/>
              <a:t>4.</a:t>
            </a:r>
            <a:r>
              <a:rPr lang="zh-CN" altLang="en-US" u="sng" dirty="0" smtClean="0"/>
              <a:t>实用性：作品成果能够进行实际应用，能够对经济社会发展或生产生活产生积极影响。</a:t>
            </a:r>
            <a:r>
              <a:rPr lang="zh-CN" altLang="en-US" dirty="0" smtClean="0"/>
              <a:t>研究过程：学生具备开展研究的基本素质和能力，能够理解作品相关的基本科学原理和概念，掌握研究方法和关键技术。学生是主要贡献者。能够意识到研究的不足之处和局限性。现场表现：对研究核心问题的理解准确，现场回答清晰，作品展示结构合理，展示效果好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39A9B-EEA1-43E1-BD36-E0F2B21C0838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7457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形式审查：对申报材料的审查。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39A9B-EEA1-43E1-BD36-E0F2B21C0838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6951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lnSpc>
                <a:spcPct val="150000"/>
              </a:lnSpc>
              <a:buFont typeface="Symbol" charset="2"/>
              <a:buNone/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评价维度：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从单一评价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作品向多环节、多元化的评价方式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转变；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39A9B-EEA1-43E1-BD36-E0F2B21C0838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1549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增加了评委与参赛学生</a:t>
            </a:r>
            <a:r>
              <a:rPr lang="zh-CN" altLang="en-US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多对多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交流的综合素质考察环节，评委来自不同学科，多角度考察学生的综合素质；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/>
              <a:t>评审专家跨学科分为多个考察组，每组约</a:t>
            </a:r>
            <a:r>
              <a:rPr lang="en-US" altLang="zh-CN" dirty="0" smtClean="0"/>
              <a:t>5</a:t>
            </a:r>
            <a:r>
              <a:rPr lang="zh-CN" altLang="en-US" dirty="0" smtClean="0"/>
              <a:t>名专家；参赛学生按照申报学科和所在学段分组，每组约</a:t>
            </a:r>
            <a:r>
              <a:rPr lang="en-US" altLang="zh-CN" dirty="0" smtClean="0"/>
              <a:t>5-7</a:t>
            </a:r>
            <a:r>
              <a:rPr lang="zh-CN" altLang="en-US" dirty="0" smtClean="0"/>
              <a:t>名学生。</a:t>
            </a:r>
            <a:endParaRPr lang="en-US" altLang="zh-CN" dirty="0" smtClean="0"/>
          </a:p>
          <a:p>
            <a:r>
              <a:rPr lang="zh-CN" altLang="en-US" dirty="0" smtClean="0"/>
              <a:t>每组考察时间约为</a:t>
            </a:r>
            <a:r>
              <a:rPr lang="en-US" altLang="zh-CN" dirty="0" smtClean="0"/>
              <a:t>30</a:t>
            </a:r>
            <a:r>
              <a:rPr lang="zh-CN" altLang="en-US" dirty="0" smtClean="0"/>
              <a:t>分钟。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39A9B-EEA1-43E1-BD36-E0F2B21C0838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2052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中国科协\VI辅助图形\jpg\PPT\ppt16.9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257588" cy="91440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00035" y="2929720"/>
            <a:ext cx="12287336" cy="1500198"/>
          </a:xfrm>
          <a:prstGeom prst="rect">
            <a:avLst/>
          </a:prstGeom>
          <a:effectLst>
            <a:outerShdw blurRad="50800" dist="38100" dir="5400000" algn="t" rotWithShape="0">
              <a:srgbClr val="00359E">
                <a:alpha val="81961"/>
              </a:srgbClr>
            </a:outerShdw>
          </a:effectLst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00035" y="4644232"/>
            <a:ext cx="10118983" cy="1857388"/>
          </a:xfrm>
          <a:prstGeom prst="rect">
            <a:avLst/>
          </a:prstGeom>
          <a:effectLst>
            <a:outerShdw blurRad="50800" dist="38100" dir="5400000" algn="t" rotWithShape="0">
              <a:srgbClr val="00359E">
                <a:alpha val="81961"/>
              </a:srgbClr>
            </a:outerShdw>
          </a:effectLst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25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1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7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3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29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4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06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pic>
        <p:nvPicPr>
          <p:cNvPr id="1028" name="Picture 4" descr="G:\中国科协\VI辅助图形\jpg\PPT\ppt16.9-06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1473" y="715142"/>
            <a:ext cx="2214647" cy="1571636"/>
          </a:xfrm>
          <a:prstGeom prst="rect">
            <a:avLst/>
          </a:prstGeom>
          <a:noFill/>
        </p:spPr>
      </p:pic>
      <p:pic>
        <p:nvPicPr>
          <p:cNvPr id="7" name="Picture 5" descr="G:\中国科协\VI辅助图形\jpg\PPT\ppt16.9-07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501884"/>
            <a:ext cx="15514638" cy="2841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787902" y="366248"/>
            <a:ext cx="3658314" cy="780338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12959" y="366248"/>
            <a:ext cx="10703957" cy="78033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12959" y="8476606"/>
            <a:ext cx="3793808" cy="486918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0487041" y="8144694"/>
            <a:ext cx="5148739" cy="486918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3844627" y="429390"/>
            <a:ext cx="1793544" cy="486918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:\中国科协\VI辅助图形\jpg\PPT\ppt16.9-04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257588" cy="91440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35" y="500828"/>
            <a:ext cx="14859104" cy="8572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400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0035" y="1572398"/>
            <a:ext cx="14859104" cy="67151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>
              <a:defRPr sz="320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2pPr>
            <a:lvl3pPr>
              <a:defRPr sz="320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3pPr>
            <a:lvl4pPr>
              <a:defRPr sz="320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4pPr>
            <a:lvl5pPr>
              <a:defRPr sz="320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2959" y="366247"/>
            <a:ext cx="14633258" cy="152426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12959" y="2133971"/>
            <a:ext cx="7181136" cy="6035665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65080" y="2133971"/>
            <a:ext cx="7181136" cy="6035665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12959" y="8476606"/>
            <a:ext cx="3793808" cy="486918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10487041" y="8144694"/>
            <a:ext cx="5148739" cy="486918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844627" y="429390"/>
            <a:ext cx="1793544" cy="486918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2959" y="366247"/>
            <a:ext cx="14633258" cy="152426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12959" y="2047173"/>
            <a:ext cx="7183959" cy="8531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800" b="1"/>
            </a:lvl1pPr>
            <a:lvl2pPr marL="725805" indent="0">
              <a:buNone/>
              <a:defRPr sz="3200" b="1"/>
            </a:lvl2pPr>
            <a:lvl3pPr marL="1451610" indent="0">
              <a:buNone/>
              <a:defRPr sz="2900" b="1"/>
            </a:lvl3pPr>
            <a:lvl4pPr marL="2177415" indent="0">
              <a:buNone/>
              <a:defRPr sz="2500" b="1"/>
            </a:lvl4pPr>
            <a:lvl5pPr marL="2903220" indent="0">
              <a:buNone/>
              <a:defRPr sz="2500" b="1"/>
            </a:lvl5pPr>
            <a:lvl6pPr marL="3629025" indent="0">
              <a:buNone/>
              <a:defRPr sz="2500" b="1"/>
            </a:lvl6pPr>
            <a:lvl7pPr marL="4354830" indent="0">
              <a:buNone/>
              <a:defRPr sz="2500" b="1"/>
            </a:lvl7pPr>
            <a:lvl8pPr marL="5080635" indent="0">
              <a:buNone/>
              <a:defRPr sz="2500" b="1"/>
            </a:lvl8pPr>
            <a:lvl9pPr marL="5806440" indent="0">
              <a:buNone/>
              <a:defRPr sz="25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12959" y="2900337"/>
            <a:ext cx="7183959" cy="5269299"/>
          </a:xfrm>
          <a:prstGeom prst="rect">
            <a:avLst/>
          </a:prstGeo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8259436" y="2047173"/>
            <a:ext cx="7186781" cy="8531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800" b="1"/>
            </a:lvl1pPr>
            <a:lvl2pPr marL="725805" indent="0">
              <a:buNone/>
              <a:defRPr sz="3200" b="1"/>
            </a:lvl2pPr>
            <a:lvl3pPr marL="1451610" indent="0">
              <a:buNone/>
              <a:defRPr sz="2900" b="1"/>
            </a:lvl3pPr>
            <a:lvl4pPr marL="2177415" indent="0">
              <a:buNone/>
              <a:defRPr sz="2500" b="1"/>
            </a:lvl4pPr>
            <a:lvl5pPr marL="2903220" indent="0">
              <a:buNone/>
              <a:defRPr sz="2500" b="1"/>
            </a:lvl5pPr>
            <a:lvl6pPr marL="3629025" indent="0">
              <a:buNone/>
              <a:defRPr sz="2500" b="1"/>
            </a:lvl6pPr>
            <a:lvl7pPr marL="4354830" indent="0">
              <a:buNone/>
              <a:defRPr sz="2500" b="1"/>
            </a:lvl7pPr>
            <a:lvl8pPr marL="5080635" indent="0">
              <a:buNone/>
              <a:defRPr sz="2500" b="1"/>
            </a:lvl8pPr>
            <a:lvl9pPr marL="5806440" indent="0">
              <a:buNone/>
              <a:defRPr sz="25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8259436" y="2900337"/>
            <a:ext cx="7186781" cy="5269299"/>
          </a:xfrm>
          <a:prstGeom prst="rect">
            <a:avLst/>
          </a:prstGeo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12959" y="8476606"/>
            <a:ext cx="3793808" cy="486918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10487041" y="8144694"/>
            <a:ext cx="5148739" cy="486918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13844627" y="429390"/>
            <a:ext cx="1793544" cy="486918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2959" y="366247"/>
            <a:ext cx="14633258" cy="152426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12959" y="8476606"/>
            <a:ext cx="3793808" cy="486918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10487041" y="8144694"/>
            <a:ext cx="5148739" cy="486918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13844627" y="429390"/>
            <a:ext cx="1793544" cy="486918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12959" y="8476606"/>
            <a:ext cx="3793808" cy="486918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10487041" y="8144694"/>
            <a:ext cx="5148739" cy="486918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3844627" y="429390"/>
            <a:ext cx="1793544" cy="486918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2959" y="364130"/>
            <a:ext cx="5349157" cy="1549669"/>
          </a:xfrm>
          <a:prstGeom prst="rect">
            <a:avLst/>
          </a:prstGeo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56886" y="364131"/>
            <a:ext cx="9089330" cy="7805506"/>
          </a:xfrm>
          <a:prstGeom prst="rect">
            <a:avLst/>
          </a:prstGeo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12959" y="1913800"/>
            <a:ext cx="5349157" cy="6255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/>
            </a:lvl1pPr>
            <a:lvl2pPr marL="725805" indent="0">
              <a:buNone/>
              <a:defRPr sz="1900"/>
            </a:lvl2pPr>
            <a:lvl3pPr marL="1451610" indent="0">
              <a:buNone/>
              <a:defRPr sz="1600"/>
            </a:lvl3pPr>
            <a:lvl4pPr marL="2177415" indent="0">
              <a:buNone/>
              <a:defRPr sz="1400"/>
            </a:lvl4pPr>
            <a:lvl5pPr marL="2903220" indent="0">
              <a:buNone/>
              <a:defRPr sz="1400"/>
            </a:lvl5pPr>
            <a:lvl6pPr marL="3629025" indent="0">
              <a:buNone/>
              <a:defRPr sz="1400"/>
            </a:lvl6pPr>
            <a:lvl7pPr marL="4354830" indent="0">
              <a:buNone/>
              <a:defRPr sz="1400"/>
            </a:lvl7pPr>
            <a:lvl8pPr marL="5080635" indent="0">
              <a:buNone/>
              <a:defRPr sz="1400"/>
            </a:lvl8pPr>
            <a:lvl9pPr marL="580644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12959" y="8476606"/>
            <a:ext cx="3793808" cy="486918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10487041" y="8144694"/>
            <a:ext cx="5148739" cy="486918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844627" y="429390"/>
            <a:ext cx="1793544" cy="486918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86912" y="6401912"/>
            <a:ext cx="9755505" cy="755782"/>
          </a:xfrm>
          <a:prstGeom prst="rect">
            <a:avLst/>
          </a:prstGeo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186912" y="817175"/>
            <a:ext cx="9755505" cy="54873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100"/>
            </a:lvl1pPr>
            <a:lvl2pPr marL="725805" indent="0">
              <a:buNone/>
              <a:defRPr sz="4400"/>
            </a:lvl2pPr>
            <a:lvl3pPr marL="1451610" indent="0">
              <a:buNone/>
              <a:defRPr sz="3800"/>
            </a:lvl3pPr>
            <a:lvl4pPr marL="2177415" indent="0">
              <a:buNone/>
              <a:defRPr sz="3200"/>
            </a:lvl4pPr>
            <a:lvl5pPr marL="2903220" indent="0">
              <a:buNone/>
              <a:defRPr sz="3200"/>
            </a:lvl5pPr>
            <a:lvl6pPr marL="3629025" indent="0">
              <a:buNone/>
              <a:defRPr sz="3200"/>
            </a:lvl6pPr>
            <a:lvl7pPr marL="4354830" indent="0">
              <a:buNone/>
              <a:defRPr sz="3200"/>
            </a:lvl7pPr>
            <a:lvl8pPr marL="5080635" indent="0">
              <a:buNone/>
              <a:defRPr sz="3200"/>
            </a:lvl8pPr>
            <a:lvl9pPr marL="5806440" indent="0">
              <a:buNone/>
              <a:defRPr sz="3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186912" y="7157693"/>
            <a:ext cx="9755505" cy="10733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/>
            </a:lvl1pPr>
            <a:lvl2pPr marL="725805" indent="0">
              <a:buNone/>
              <a:defRPr sz="1900"/>
            </a:lvl2pPr>
            <a:lvl3pPr marL="1451610" indent="0">
              <a:buNone/>
              <a:defRPr sz="1600"/>
            </a:lvl3pPr>
            <a:lvl4pPr marL="2177415" indent="0">
              <a:buNone/>
              <a:defRPr sz="1400"/>
            </a:lvl4pPr>
            <a:lvl5pPr marL="2903220" indent="0">
              <a:buNone/>
              <a:defRPr sz="1400"/>
            </a:lvl5pPr>
            <a:lvl6pPr marL="3629025" indent="0">
              <a:buNone/>
              <a:defRPr sz="1400"/>
            </a:lvl6pPr>
            <a:lvl7pPr marL="4354830" indent="0">
              <a:buNone/>
              <a:defRPr sz="1400"/>
            </a:lvl7pPr>
            <a:lvl8pPr marL="5080635" indent="0">
              <a:buNone/>
              <a:defRPr sz="1400"/>
            </a:lvl8pPr>
            <a:lvl9pPr marL="580644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12959" y="8476606"/>
            <a:ext cx="3793808" cy="486918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10487041" y="8144694"/>
            <a:ext cx="5148739" cy="486918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844627" y="429390"/>
            <a:ext cx="1793544" cy="486918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2959" y="366247"/>
            <a:ext cx="14633258" cy="152426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12959" y="2133971"/>
            <a:ext cx="14633258" cy="603566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12959" y="8476606"/>
            <a:ext cx="3793808" cy="486918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0487041" y="8144694"/>
            <a:ext cx="5148739" cy="486918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3844627" y="429390"/>
            <a:ext cx="1793544" cy="486918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1451610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354" indent="-544354" algn="l" defTabSz="1451610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79433" indent="-453628" algn="l" defTabSz="1451610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4513" indent="-362903" algn="l" defTabSz="145161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0318" indent="-362903" algn="l" defTabSz="145161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123" indent="-362903" algn="l" defTabSz="145161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1928" indent="-362903" algn="l" defTabSz="14516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17733" indent="-362903" algn="l" defTabSz="14516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3538" indent="-362903" algn="l" defTabSz="14516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69343" indent="-362903" algn="l" defTabSz="14516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5805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1610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7415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3220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29025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4830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0635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06440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295" y="1044402"/>
            <a:ext cx="2004586" cy="2160240"/>
          </a:xfrm>
          <a:prstGeom prst="rect">
            <a:avLst/>
          </a:prstGeom>
        </p:spPr>
      </p:pic>
      <p:sp>
        <p:nvSpPr>
          <p:cNvPr id="3" name="标题 1"/>
          <p:cNvSpPr txBox="1">
            <a:spLocks/>
          </p:cNvSpPr>
          <p:nvPr/>
        </p:nvSpPr>
        <p:spPr>
          <a:xfrm>
            <a:off x="1985919" y="3564682"/>
            <a:ext cx="12287336" cy="2363154"/>
          </a:xfrm>
          <a:prstGeom prst="rect">
            <a:avLst/>
          </a:prstGeom>
        </p:spPr>
        <p:txBody>
          <a:bodyPr/>
          <a:lstStyle>
            <a:lvl1pPr algn="ctr" defTabSz="145161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全国青少年科技创新大赛</a:t>
            </a:r>
            <a:r>
              <a:rPr lang="en-US" altLang="zh-CN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规则修订说明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493183" y="6430748"/>
            <a:ext cx="7272809" cy="929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中国科协青少年科技中心</a:t>
            </a:r>
            <a:endParaRPr lang="en-US" altLang="zh-CN" sz="2800" dirty="0">
              <a:solidFill>
                <a:schemeClr val="tx1">
                  <a:lumMod val="85000"/>
                  <a:lumOff val="1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2021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71589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平行四边形 4">
            <a:extLst>
              <a:ext uri="{FF2B5EF4-FFF2-40B4-BE49-F238E27FC236}">
                <a16:creationId xmlns="" xmlns:a16="http://schemas.microsoft.com/office/drawing/2014/main" id="{A07C99DD-375A-46C9-BA0A-D15282603486}"/>
              </a:ext>
            </a:extLst>
          </p:cNvPr>
          <p:cNvSpPr/>
          <p:nvPr/>
        </p:nvSpPr>
        <p:spPr>
          <a:xfrm>
            <a:off x="2584971" y="612354"/>
            <a:ext cx="2808312" cy="857256"/>
          </a:xfrm>
          <a:prstGeom prst="parallelogram">
            <a:avLst/>
          </a:prstGeom>
          <a:solidFill>
            <a:srgbClr val="004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31227ADB-4132-4E92-875A-770340B5FA14}"/>
              </a:ext>
            </a:extLst>
          </p:cNvPr>
          <p:cNvSpPr txBox="1"/>
          <p:nvPr/>
        </p:nvSpPr>
        <p:spPr>
          <a:xfrm>
            <a:off x="2981015" y="716528"/>
            <a:ext cx="2160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申报材料</a:t>
            </a: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CF0A3D3B-5963-44E8-A654-BA4D0F644B0A}"/>
              </a:ext>
            </a:extLst>
          </p:cNvPr>
          <p:cNvSpPr/>
          <p:nvPr/>
        </p:nvSpPr>
        <p:spPr>
          <a:xfrm>
            <a:off x="1360835" y="5756127"/>
            <a:ext cx="144736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诚信承诺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书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参赛学生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指导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教师签订，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承诺</a:t>
            </a:r>
            <a:r>
              <a:rPr lang="zh-CN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研究过程和成果取得符合科研诚信和学术</a:t>
            </a:r>
            <a:r>
              <a:rPr lang="zh-CN" altLang="zh-CN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规范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CF0A3D3B-5963-44E8-A654-BA4D0F644B0A}"/>
              </a:ext>
            </a:extLst>
          </p:cNvPr>
          <p:cNvSpPr/>
          <p:nvPr/>
        </p:nvSpPr>
        <p:spPr>
          <a:xfrm>
            <a:off x="1360835" y="1692474"/>
            <a:ext cx="13923000" cy="3619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研究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报告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30000"/>
              </a:lnSpc>
              <a:buFont typeface="Symbol" charset="2"/>
              <a:buChar char=""/>
            </a:pP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报告应包含内容：标题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、摘要、关键词、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正文（研究背景、目的、内容、方法、实验过程和结果、分析和讨论、研究结论等）、参考文献等；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30000"/>
              </a:lnSpc>
              <a:buFont typeface="Symbol" charset="2"/>
              <a:buChar char=""/>
            </a:pP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删除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字数要求等；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30000"/>
              </a:lnSpc>
              <a:buFont typeface="Symbol" charset="2"/>
              <a:buChar char=""/>
            </a:pP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明确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：要求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规范引用；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凡涉及他人协助完成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的工作，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必须明确说明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endParaRPr lang="en-US" altLang="zh-CN" sz="2800" b="1" dirty="0">
              <a:solidFill>
                <a:srgbClr val="0067B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CF0A3D3B-5963-44E8-A654-BA4D0F644B0A}"/>
              </a:ext>
            </a:extLst>
          </p:cNvPr>
          <p:cNvSpPr/>
          <p:nvPr/>
        </p:nvSpPr>
        <p:spPr>
          <a:xfrm>
            <a:off x="1360835" y="4572794"/>
            <a:ext cx="148263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附件</a:t>
            </a:r>
            <a:endParaRPr lang="en-US" altLang="zh-CN" sz="32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30000"/>
              </a:lnSpc>
              <a:buFont typeface="Symbol" charset="2"/>
              <a:buChar char=""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提交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完整、真实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的原始实验记录、研究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日志，用于证明学生的研究过程和对创新点的贡献。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928787" y="612354"/>
            <a:ext cx="14859104" cy="8572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45161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sz="5400" b="1" dirty="0" smtClean="0"/>
              <a:t>申报</a:t>
            </a:r>
            <a:endParaRPr lang="zh-CN" altLang="en-US" sz="5400" b="1" dirty="0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CF0A3D3B-5963-44E8-A654-BA4D0F644B0A}"/>
              </a:ext>
            </a:extLst>
          </p:cNvPr>
          <p:cNvSpPr/>
          <p:nvPr/>
        </p:nvSpPr>
        <p:spPr>
          <a:xfrm>
            <a:off x="1360835" y="7093074"/>
            <a:ext cx="144736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证明材料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依托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专业研究机构或实验室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开展研究的，需在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开始前获得许可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，申报时提供批准依据。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2691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平行四边形 4">
            <a:extLst>
              <a:ext uri="{FF2B5EF4-FFF2-40B4-BE49-F238E27FC236}">
                <a16:creationId xmlns="" xmlns:a16="http://schemas.microsoft.com/office/drawing/2014/main" id="{A07C99DD-375A-46C9-BA0A-D15282603486}"/>
              </a:ext>
            </a:extLst>
          </p:cNvPr>
          <p:cNvSpPr/>
          <p:nvPr/>
        </p:nvSpPr>
        <p:spPr>
          <a:xfrm>
            <a:off x="1000795" y="1836490"/>
            <a:ext cx="2808312" cy="1001273"/>
          </a:xfrm>
          <a:prstGeom prst="parallelogram">
            <a:avLst/>
          </a:prstGeom>
          <a:solidFill>
            <a:srgbClr val="004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31227ADB-4132-4E92-875A-770340B5FA14}"/>
              </a:ext>
            </a:extLst>
          </p:cNvPr>
          <p:cNvSpPr txBox="1"/>
          <p:nvPr/>
        </p:nvSpPr>
        <p:spPr>
          <a:xfrm>
            <a:off x="1360834" y="2013960"/>
            <a:ext cx="2088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评审标准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4328248" y="2764287"/>
            <a:ext cx="9633987" cy="830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4457179" y="1907928"/>
            <a:ext cx="9417963" cy="742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评审重点考察参赛学生的科研潜质和创新</a:t>
            </a:r>
            <a:r>
              <a:rPr lang="zh-CN" altLang="en-US" sz="3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素养</a:t>
            </a:r>
            <a:endParaRPr lang="en-US" altLang="zh-CN" sz="36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893739" y="3151245"/>
            <a:ext cx="8280920" cy="5097572"/>
            <a:chOff x="7841555" y="3420666"/>
            <a:chExt cx="7579965" cy="4693270"/>
          </a:xfrm>
        </p:grpSpPr>
        <p:graphicFrame>
          <p:nvGraphicFramePr>
            <p:cNvPr id="2" name="图示 1"/>
            <p:cNvGraphicFramePr/>
            <p:nvPr>
              <p:extLst>
                <p:ext uri="{D42A27DB-BD31-4B8C-83A1-F6EECF244321}">
                  <p14:modId xmlns:p14="http://schemas.microsoft.com/office/powerpoint/2010/main" val="1524638417"/>
                </p:ext>
              </p:extLst>
            </p:nvPr>
          </p:nvGraphicFramePr>
          <p:xfrm>
            <a:off x="7841555" y="3420666"/>
            <a:ext cx="7579965" cy="469327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3" name="文本框 2"/>
            <p:cNvSpPr txBox="1"/>
            <p:nvPr/>
          </p:nvSpPr>
          <p:spPr>
            <a:xfrm>
              <a:off x="12357922" y="5265742"/>
              <a:ext cx="1152128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F8FCFF"/>
                  </a:solidFill>
                </a:rPr>
                <a:t>研究过程</a:t>
              </a:r>
              <a:endParaRPr lang="zh-CN" altLang="en-US" sz="3200" b="1" dirty="0">
                <a:solidFill>
                  <a:srgbClr val="F8FCFF"/>
                </a:solidFill>
              </a:endParaRPr>
            </a:p>
          </p:txBody>
        </p:sp>
        <p:sp>
          <p:nvSpPr>
            <p:cNvPr id="85" name="文本框 84"/>
            <p:cNvSpPr txBox="1"/>
            <p:nvPr/>
          </p:nvSpPr>
          <p:spPr>
            <a:xfrm>
              <a:off x="9922446" y="3742378"/>
              <a:ext cx="1152128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F8FCFF"/>
                  </a:solidFill>
                </a:rPr>
                <a:t>科研潜质</a:t>
              </a:r>
              <a:endParaRPr lang="zh-CN" altLang="en-US" sz="3200" b="1" dirty="0">
                <a:solidFill>
                  <a:srgbClr val="F8FCFF"/>
                </a:solidFill>
              </a:endParaRPr>
            </a:p>
          </p:txBody>
        </p:sp>
      </p:grpSp>
      <p:sp>
        <p:nvSpPr>
          <p:cNvPr id="89" name="右箭头 88"/>
          <p:cNvSpPr/>
          <p:nvPr/>
        </p:nvSpPr>
        <p:spPr>
          <a:xfrm>
            <a:off x="5967180" y="4988576"/>
            <a:ext cx="1409827" cy="792088"/>
          </a:xfrm>
          <a:prstGeom prst="rightArrow">
            <a:avLst/>
          </a:prstGeom>
          <a:solidFill>
            <a:srgbClr val="004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0" name="组合 89"/>
          <p:cNvGrpSpPr/>
          <p:nvPr/>
        </p:nvGrpSpPr>
        <p:grpSpPr>
          <a:xfrm>
            <a:off x="1613550" y="4572794"/>
            <a:ext cx="1582800" cy="1819310"/>
            <a:chOff x="2728759" y="1544991"/>
            <a:chExt cx="1582800" cy="1819310"/>
          </a:xfrm>
        </p:grpSpPr>
        <p:sp>
          <p:nvSpPr>
            <p:cNvPr id="91" name="六边形 90"/>
            <p:cNvSpPr/>
            <p:nvPr/>
          </p:nvSpPr>
          <p:spPr>
            <a:xfrm rot="5400000">
              <a:off x="2610504" y="1663246"/>
              <a:ext cx="1819310" cy="158280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2" name="六边形 4"/>
            <p:cNvSpPr/>
            <p:nvPr/>
          </p:nvSpPr>
          <p:spPr>
            <a:xfrm>
              <a:off x="2975412" y="1828500"/>
              <a:ext cx="1089494" cy="1252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3200" b="1" kern="1200" dirty="0" smtClean="0"/>
                <a:t>作品水平</a:t>
              </a:r>
              <a:endParaRPr lang="zh-CN" altLang="en-US" sz="3200" b="1" kern="1200" dirty="0"/>
            </a:p>
          </p:txBody>
        </p:sp>
      </p:grpSp>
      <p:sp>
        <p:nvSpPr>
          <p:cNvPr id="93" name="오른쪽 중괄호 4">
            <a:extLst>
              <a:ext uri="{FF2B5EF4-FFF2-40B4-BE49-F238E27FC236}">
                <a16:creationId xmlns:lc="http://schemas.openxmlformats.org/drawingml/2006/lockedCanvas" xmlns="" xmlns:a16="http://schemas.microsoft.com/office/drawing/2014/main" id="{2E26B307-EFE0-409E-AC24-8A22C57115A6}"/>
              </a:ext>
            </a:extLst>
          </p:cNvPr>
          <p:cNvSpPr/>
          <p:nvPr/>
        </p:nvSpPr>
        <p:spPr>
          <a:xfrm rot="10800000">
            <a:off x="3547133" y="4140746"/>
            <a:ext cx="362601" cy="2490810"/>
          </a:xfrm>
          <a:prstGeom prst="rightBrace">
            <a:avLst>
              <a:gd name="adj1" fmla="val 51166"/>
              <a:gd name="adj2" fmla="val 50000"/>
            </a:avLst>
          </a:prstGeom>
          <a:noFill/>
          <a:ln w="635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miter lim="800000"/>
          </a:ln>
          <a:effectLst/>
        </p:spPr>
        <p:txBody>
          <a:bodyPr lIns="68580" tIns="34290" rIns="68580" bIns="34290" rtlCol="0" anchor="ctr"/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kern="0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  <a:sym typeface="+mn-lt"/>
            </a:endParaRPr>
          </a:p>
        </p:txBody>
      </p:sp>
      <p:sp>
        <p:nvSpPr>
          <p:cNvPr id="94" name="矩形 93">
            <a:extLst>
              <a:ext uri="{FF2B5EF4-FFF2-40B4-BE49-F238E27FC236}">
                <a16:creationId xmlns="" xmlns:a16="http://schemas.microsoft.com/office/drawing/2014/main" id="{CF0A3D3B-5963-44E8-A654-BA4D0F644B0A}"/>
              </a:ext>
            </a:extLst>
          </p:cNvPr>
          <p:cNvSpPr/>
          <p:nvPr/>
        </p:nvSpPr>
        <p:spPr>
          <a:xfrm>
            <a:off x="4102077" y="3852714"/>
            <a:ext cx="31711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科学性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创新性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实用性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完整性</a:t>
            </a:r>
            <a:endParaRPr lang="en-US" altLang="zh-C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12090349" y="6768116"/>
            <a:ext cx="3528069" cy="1611937"/>
          </a:xfrm>
          <a:prstGeom prst="rect">
            <a:avLst/>
          </a:prstGeom>
          <a:solidFill>
            <a:schemeClr val="bg1">
              <a:lumMod val="9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97" name="矩形 96">
            <a:extLst>
              <a:ext uri="{FF2B5EF4-FFF2-40B4-BE49-F238E27FC236}">
                <a16:creationId xmlns="" xmlns:a16="http://schemas.microsoft.com/office/drawing/2014/main" id="{CF0A3D3B-5963-44E8-A654-BA4D0F644B0A}"/>
              </a:ext>
            </a:extLst>
          </p:cNvPr>
          <p:cNvSpPr/>
          <p:nvPr/>
        </p:nvSpPr>
        <p:spPr>
          <a:xfrm>
            <a:off x="12122368" y="6814592"/>
            <a:ext cx="3496050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小学生作品：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重点考察作品选题是否符合选手思维方式、知识结构和实施能力等；</a:t>
            </a:r>
            <a:endParaRPr lang="en-US" altLang="zh-CN" sz="1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集体作品：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考察团队合作情况</a:t>
            </a:r>
            <a:r>
              <a:rPr lang="zh-CN" altLang="en-US" sz="1800" dirty="0" smtClean="0">
                <a:latin typeface="+mn-ea"/>
              </a:rPr>
              <a:t>。</a:t>
            </a:r>
            <a:endParaRPr lang="en-US" altLang="zh-CN" sz="1800" dirty="0" smtClean="0">
              <a:latin typeface="+mn-ea"/>
            </a:endParaRPr>
          </a:p>
        </p:txBody>
      </p:sp>
      <p:sp>
        <p:nvSpPr>
          <p:cNvPr id="98" name="标题 1"/>
          <p:cNvSpPr txBox="1">
            <a:spLocks/>
          </p:cNvSpPr>
          <p:nvPr/>
        </p:nvSpPr>
        <p:spPr>
          <a:xfrm>
            <a:off x="928787" y="612354"/>
            <a:ext cx="14859104" cy="8572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45161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sz="5400" b="1" dirty="0" smtClean="0"/>
              <a:t>评审</a:t>
            </a:r>
            <a:endParaRPr lang="zh-CN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66093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平行四边形 4">
            <a:extLst>
              <a:ext uri="{FF2B5EF4-FFF2-40B4-BE49-F238E27FC236}">
                <a16:creationId xmlns="" xmlns:a16="http://schemas.microsoft.com/office/drawing/2014/main" id="{A07C99DD-375A-46C9-BA0A-D15282603486}"/>
              </a:ext>
            </a:extLst>
          </p:cNvPr>
          <p:cNvSpPr/>
          <p:nvPr/>
        </p:nvSpPr>
        <p:spPr>
          <a:xfrm>
            <a:off x="1000795" y="1836490"/>
            <a:ext cx="2808312" cy="1001273"/>
          </a:xfrm>
          <a:prstGeom prst="parallelogram">
            <a:avLst/>
          </a:prstGeom>
          <a:solidFill>
            <a:srgbClr val="004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31227ADB-4132-4E92-875A-770340B5FA14}"/>
              </a:ext>
            </a:extLst>
          </p:cNvPr>
          <p:cNvSpPr txBox="1"/>
          <p:nvPr/>
        </p:nvSpPr>
        <p:spPr>
          <a:xfrm>
            <a:off x="1360834" y="2013960"/>
            <a:ext cx="2088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评审程序</a:t>
            </a:r>
          </a:p>
        </p:txBody>
      </p:sp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504465286"/>
              </p:ext>
            </p:extLst>
          </p:nvPr>
        </p:nvGraphicFramePr>
        <p:xfrm>
          <a:off x="2224931" y="3276650"/>
          <a:ext cx="11377264" cy="5237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标题 1"/>
          <p:cNvSpPr txBox="1">
            <a:spLocks/>
          </p:cNvSpPr>
          <p:nvPr/>
        </p:nvSpPr>
        <p:spPr>
          <a:xfrm>
            <a:off x="856779" y="612354"/>
            <a:ext cx="14859104" cy="8572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45161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sz="5000" b="1" dirty="0" smtClean="0"/>
              <a:t>评审</a:t>
            </a:r>
            <a:endParaRPr lang="zh-CN" alt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357371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平行四边形 4">
            <a:extLst>
              <a:ext uri="{FF2B5EF4-FFF2-40B4-BE49-F238E27FC236}">
                <a16:creationId xmlns="" xmlns:a16="http://schemas.microsoft.com/office/drawing/2014/main" id="{A07C99DD-375A-46C9-BA0A-D15282603486}"/>
              </a:ext>
            </a:extLst>
          </p:cNvPr>
          <p:cNvSpPr/>
          <p:nvPr/>
        </p:nvSpPr>
        <p:spPr>
          <a:xfrm>
            <a:off x="1000795" y="1836490"/>
            <a:ext cx="2808312" cy="1001273"/>
          </a:xfrm>
          <a:prstGeom prst="parallelogram">
            <a:avLst/>
          </a:prstGeom>
          <a:solidFill>
            <a:srgbClr val="004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31227ADB-4132-4E92-875A-770340B5FA14}"/>
              </a:ext>
            </a:extLst>
          </p:cNvPr>
          <p:cNvSpPr txBox="1"/>
          <p:nvPr/>
        </p:nvSpPr>
        <p:spPr>
          <a:xfrm>
            <a:off x="1360834" y="2013960"/>
            <a:ext cx="2088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终评</a:t>
            </a:r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标题 1"/>
          <p:cNvSpPr txBox="1">
            <a:spLocks/>
          </p:cNvSpPr>
          <p:nvPr/>
        </p:nvSpPr>
        <p:spPr>
          <a:xfrm>
            <a:off x="856779" y="612354"/>
            <a:ext cx="14859104" cy="8572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45161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sz="5000" b="1" dirty="0" smtClean="0"/>
              <a:t>评审</a:t>
            </a:r>
            <a:endParaRPr lang="zh-CN" altLang="en-US" sz="5000" b="1" dirty="0"/>
          </a:p>
        </p:txBody>
      </p:sp>
      <p:cxnSp>
        <p:nvCxnSpPr>
          <p:cNvPr id="24" name="直接连接符 23"/>
          <p:cNvCxnSpPr/>
          <p:nvPr/>
        </p:nvCxnSpPr>
        <p:spPr>
          <a:xfrm>
            <a:off x="4328248" y="2764287"/>
            <a:ext cx="9633987" cy="830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4457179" y="1907928"/>
            <a:ext cx="8494633" cy="8125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以多环节、多元化命题评价方式进行评价</a:t>
            </a:r>
            <a:endParaRPr lang="en-US" altLang="zh-CN" sz="36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360835" y="3002340"/>
            <a:ext cx="1119279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评审方式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按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学科分类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作品分类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分别评审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评审环节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Freeform 969"/>
          <p:cNvSpPr>
            <a:spLocks/>
          </p:cNvSpPr>
          <p:nvPr/>
        </p:nvSpPr>
        <p:spPr bwMode="auto">
          <a:xfrm>
            <a:off x="5864231" y="6704857"/>
            <a:ext cx="3072955" cy="1312648"/>
          </a:xfrm>
          <a:custGeom>
            <a:avLst/>
            <a:gdLst>
              <a:gd name="connsiteX0" fmla="*/ 0 w 3036293"/>
              <a:gd name="connsiteY0" fmla="*/ 0 h 1296988"/>
              <a:gd name="connsiteX1" fmla="*/ 401051 w 3036293"/>
              <a:gd name="connsiteY1" fmla="*/ 187426 h 1296988"/>
              <a:gd name="connsiteX2" fmla="*/ 1217786 w 3036293"/>
              <a:gd name="connsiteY2" fmla="*/ 190801 h 1296988"/>
              <a:gd name="connsiteX3" fmla="*/ 1217786 w 3036293"/>
              <a:gd name="connsiteY3" fmla="*/ 163066 h 1296988"/>
              <a:gd name="connsiteX4" fmla="*/ 1793849 w 3036293"/>
              <a:gd name="connsiteY4" fmla="*/ 163066 h 1296988"/>
              <a:gd name="connsiteX5" fmla="*/ 1793849 w 3036293"/>
              <a:gd name="connsiteY5" fmla="*/ 190903 h 1296988"/>
              <a:gd name="connsiteX6" fmla="*/ 2635242 w 3036293"/>
              <a:gd name="connsiteY6" fmla="*/ 187426 h 1296988"/>
              <a:gd name="connsiteX7" fmla="*/ 3036293 w 3036293"/>
              <a:gd name="connsiteY7" fmla="*/ 0 h 1296988"/>
              <a:gd name="connsiteX8" fmla="*/ 3010056 w 3036293"/>
              <a:gd name="connsiteY8" fmla="*/ 74971 h 1296988"/>
              <a:gd name="connsiteX9" fmla="*/ 2863879 w 3036293"/>
              <a:gd name="connsiteY9" fmla="*/ 326121 h 1296988"/>
              <a:gd name="connsiteX10" fmla="*/ 2526546 w 3036293"/>
              <a:gd name="connsiteY10" fmla="*/ 914639 h 1296988"/>
              <a:gd name="connsiteX11" fmla="*/ 2391613 w 3036293"/>
              <a:gd name="connsiteY11" fmla="*/ 1147047 h 1296988"/>
              <a:gd name="connsiteX12" fmla="*/ 2369124 w 3036293"/>
              <a:gd name="connsiteY12" fmla="*/ 1177036 h 1296988"/>
              <a:gd name="connsiteX13" fmla="*/ 2136739 w 3036293"/>
              <a:gd name="connsiteY13" fmla="*/ 1296988 h 1296988"/>
              <a:gd name="connsiteX14" fmla="*/ 1728192 w 3036293"/>
              <a:gd name="connsiteY14" fmla="*/ 1296988 h 1296988"/>
              <a:gd name="connsiteX15" fmla="*/ 1728192 w 3036293"/>
              <a:gd name="connsiteY15" fmla="*/ 1296987 h 1296988"/>
              <a:gd name="connsiteX16" fmla="*/ 1308101 w 3036293"/>
              <a:gd name="connsiteY16" fmla="*/ 1296987 h 1296988"/>
              <a:gd name="connsiteX17" fmla="*/ 899554 w 3036293"/>
              <a:gd name="connsiteY17" fmla="*/ 1296988 h 1296988"/>
              <a:gd name="connsiteX18" fmla="*/ 667169 w 3036293"/>
              <a:gd name="connsiteY18" fmla="*/ 1177036 h 1296988"/>
              <a:gd name="connsiteX19" fmla="*/ 644680 w 3036293"/>
              <a:gd name="connsiteY19" fmla="*/ 1147047 h 1296988"/>
              <a:gd name="connsiteX20" fmla="*/ 509747 w 3036293"/>
              <a:gd name="connsiteY20" fmla="*/ 914639 h 1296988"/>
              <a:gd name="connsiteX21" fmla="*/ 168667 w 3036293"/>
              <a:gd name="connsiteY21" fmla="*/ 326121 h 1296988"/>
              <a:gd name="connsiteX22" fmla="*/ 26237 w 3036293"/>
              <a:gd name="connsiteY22" fmla="*/ 74971 h 1296988"/>
              <a:gd name="connsiteX23" fmla="*/ 0 w 3036293"/>
              <a:gd name="connsiteY23" fmla="*/ 0 h 1296988"/>
              <a:gd name="connsiteX0" fmla="*/ 0 w 3036293"/>
              <a:gd name="connsiteY0" fmla="*/ 0 h 1296988"/>
              <a:gd name="connsiteX1" fmla="*/ 401051 w 3036293"/>
              <a:gd name="connsiteY1" fmla="*/ 187426 h 1296988"/>
              <a:gd name="connsiteX2" fmla="*/ 1217786 w 3036293"/>
              <a:gd name="connsiteY2" fmla="*/ 190801 h 1296988"/>
              <a:gd name="connsiteX3" fmla="*/ 1217786 w 3036293"/>
              <a:gd name="connsiteY3" fmla="*/ 163066 h 1296988"/>
              <a:gd name="connsiteX4" fmla="*/ 1793849 w 3036293"/>
              <a:gd name="connsiteY4" fmla="*/ 163066 h 1296988"/>
              <a:gd name="connsiteX5" fmla="*/ 1793849 w 3036293"/>
              <a:gd name="connsiteY5" fmla="*/ 190903 h 1296988"/>
              <a:gd name="connsiteX6" fmla="*/ 2635242 w 3036293"/>
              <a:gd name="connsiteY6" fmla="*/ 187426 h 1296988"/>
              <a:gd name="connsiteX7" fmla="*/ 3036293 w 3036293"/>
              <a:gd name="connsiteY7" fmla="*/ 0 h 1296988"/>
              <a:gd name="connsiteX8" fmla="*/ 3010056 w 3036293"/>
              <a:gd name="connsiteY8" fmla="*/ 74971 h 1296988"/>
              <a:gd name="connsiteX9" fmla="*/ 2863879 w 3036293"/>
              <a:gd name="connsiteY9" fmla="*/ 326121 h 1296988"/>
              <a:gd name="connsiteX10" fmla="*/ 2526546 w 3036293"/>
              <a:gd name="connsiteY10" fmla="*/ 914639 h 1296988"/>
              <a:gd name="connsiteX11" fmla="*/ 2391613 w 3036293"/>
              <a:gd name="connsiteY11" fmla="*/ 1147047 h 1296988"/>
              <a:gd name="connsiteX12" fmla="*/ 2369124 w 3036293"/>
              <a:gd name="connsiteY12" fmla="*/ 1177036 h 1296988"/>
              <a:gd name="connsiteX13" fmla="*/ 2136739 w 3036293"/>
              <a:gd name="connsiteY13" fmla="*/ 1296988 h 1296988"/>
              <a:gd name="connsiteX14" fmla="*/ 1728192 w 3036293"/>
              <a:gd name="connsiteY14" fmla="*/ 1296988 h 1296988"/>
              <a:gd name="connsiteX15" fmla="*/ 1728192 w 3036293"/>
              <a:gd name="connsiteY15" fmla="*/ 1296987 h 1296988"/>
              <a:gd name="connsiteX16" fmla="*/ 899554 w 3036293"/>
              <a:gd name="connsiteY16" fmla="*/ 1296988 h 1296988"/>
              <a:gd name="connsiteX17" fmla="*/ 667169 w 3036293"/>
              <a:gd name="connsiteY17" fmla="*/ 1177036 h 1296988"/>
              <a:gd name="connsiteX18" fmla="*/ 644680 w 3036293"/>
              <a:gd name="connsiteY18" fmla="*/ 1147047 h 1296988"/>
              <a:gd name="connsiteX19" fmla="*/ 509747 w 3036293"/>
              <a:gd name="connsiteY19" fmla="*/ 914639 h 1296988"/>
              <a:gd name="connsiteX20" fmla="*/ 168667 w 3036293"/>
              <a:gd name="connsiteY20" fmla="*/ 326121 h 1296988"/>
              <a:gd name="connsiteX21" fmla="*/ 26237 w 3036293"/>
              <a:gd name="connsiteY21" fmla="*/ 74971 h 1296988"/>
              <a:gd name="connsiteX22" fmla="*/ 0 w 3036293"/>
              <a:gd name="connsiteY22" fmla="*/ 0 h 1296988"/>
              <a:gd name="connsiteX0" fmla="*/ 0 w 3036293"/>
              <a:gd name="connsiteY0" fmla="*/ 0 h 1296988"/>
              <a:gd name="connsiteX1" fmla="*/ 401051 w 3036293"/>
              <a:gd name="connsiteY1" fmla="*/ 187426 h 1296988"/>
              <a:gd name="connsiteX2" fmla="*/ 1217786 w 3036293"/>
              <a:gd name="connsiteY2" fmla="*/ 190801 h 1296988"/>
              <a:gd name="connsiteX3" fmla="*/ 1217786 w 3036293"/>
              <a:gd name="connsiteY3" fmla="*/ 163066 h 1296988"/>
              <a:gd name="connsiteX4" fmla="*/ 1793849 w 3036293"/>
              <a:gd name="connsiteY4" fmla="*/ 163066 h 1296988"/>
              <a:gd name="connsiteX5" fmla="*/ 1793849 w 3036293"/>
              <a:gd name="connsiteY5" fmla="*/ 190903 h 1296988"/>
              <a:gd name="connsiteX6" fmla="*/ 2635242 w 3036293"/>
              <a:gd name="connsiteY6" fmla="*/ 187426 h 1296988"/>
              <a:gd name="connsiteX7" fmla="*/ 3036293 w 3036293"/>
              <a:gd name="connsiteY7" fmla="*/ 0 h 1296988"/>
              <a:gd name="connsiteX8" fmla="*/ 3010056 w 3036293"/>
              <a:gd name="connsiteY8" fmla="*/ 74971 h 1296988"/>
              <a:gd name="connsiteX9" fmla="*/ 2863879 w 3036293"/>
              <a:gd name="connsiteY9" fmla="*/ 326121 h 1296988"/>
              <a:gd name="connsiteX10" fmla="*/ 2526546 w 3036293"/>
              <a:gd name="connsiteY10" fmla="*/ 914639 h 1296988"/>
              <a:gd name="connsiteX11" fmla="*/ 2391613 w 3036293"/>
              <a:gd name="connsiteY11" fmla="*/ 1147047 h 1296988"/>
              <a:gd name="connsiteX12" fmla="*/ 2369124 w 3036293"/>
              <a:gd name="connsiteY12" fmla="*/ 1177036 h 1296988"/>
              <a:gd name="connsiteX13" fmla="*/ 2136739 w 3036293"/>
              <a:gd name="connsiteY13" fmla="*/ 1296988 h 1296988"/>
              <a:gd name="connsiteX14" fmla="*/ 1728192 w 3036293"/>
              <a:gd name="connsiteY14" fmla="*/ 1296988 h 1296988"/>
              <a:gd name="connsiteX15" fmla="*/ 899554 w 3036293"/>
              <a:gd name="connsiteY15" fmla="*/ 1296988 h 1296988"/>
              <a:gd name="connsiteX16" fmla="*/ 667169 w 3036293"/>
              <a:gd name="connsiteY16" fmla="*/ 1177036 h 1296988"/>
              <a:gd name="connsiteX17" fmla="*/ 644680 w 3036293"/>
              <a:gd name="connsiteY17" fmla="*/ 1147047 h 1296988"/>
              <a:gd name="connsiteX18" fmla="*/ 509747 w 3036293"/>
              <a:gd name="connsiteY18" fmla="*/ 914639 h 1296988"/>
              <a:gd name="connsiteX19" fmla="*/ 168667 w 3036293"/>
              <a:gd name="connsiteY19" fmla="*/ 326121 h 1296988"/>
              <a:gd name="connsiteX20" fmla="*/ 26237 w 3036293"/>
              <a:gd name="connsiteY20" fmla="*/ 74971 h 1296988"/>
              <a:gd name="connsiteX21" fmla="*/ 0 w 3036293"/>
              <a:gd name="connsiteY21" fmla="*/ 0 h 1296988"/>
              <a:gd name="connsiteX0" fmla="*/ 0 w 3036293"/>
              <a:gd name="connsiteY0" fmla="*/ 0 h 1296988"/>
              <a:gd name="connsiteX1" fmla="*/ 401051 w 3036293"/>
              <a:gd name="connsiteY1" fmla="*/ 187426 h 1296988"/>
              <a:gd name="connsiteX2" fmla="*/ 1217786 w 3036293"/>
              <a:gd name="connsiteY2" fmla="*/ 190801 h 1296988"/>
              <a:gd name="connsiteX3" fmla="*/ 1217786 w 3036293"/>
              <a:gd name="connsiteY3" fmla="*/ 163066 h 1296988"/>
              <a:gd name="connsiteX4" fmla="*/ 1793849 w 3036293"/>
              <a:gd name="connsiteY4" fmla="*/ 190903 h 1296988"/>
              <a:gd name="connsiteX5" fmla="*/ 2635242 w 3036293"/>
              <a:gd name="connsiteY5" fmla="*/ 187426 h 1296988"/>
              <a:gd name="connsiteX6" fmla="*/ 3036293 w 3036293"/>
              <a:gd name="connsiteY6" fmla="*/ 0 h 1296988"/>
              <a:gd name="connsiteX7" fmla="*/ 3010056 w 3036293"/>
              <a:gd name="connsiteY7" fmla="*/ 74971 h 1296988"/>
              <a:gd name="connsiteX8" fmla="*/ 2863879 w 3036293"/>
              <a:gd name="connsiteY8" fmla="*/ 326121 h 1296988"/>
              <a:gd name="connsiteX9" fmla="*/ 2526546 w 3036293"/>
              <a:gd name="connsiteY9" fmla="*/ 914639 h 1296988"/>
              <a:gd name="connsiteX10" fmla="*/ 2391613 w 3036293"/>
              <a:gd name="connsiteY10" fmla="*/ 1147047 h 1296988"/>
              <a:gd name="connsiteX11" fmla="*/ 2369124 w 3036293"/>
              <a:gd name="connsiteY11" fmla="*/ 1177036 h 1296988"/>
              <a:gd name="connsiteX12" fmla="*/ 2136739 w 3036293"/>
              <a:gd name="connsiteY12" fmla="*/ 1296988 h 1296988"/>
              <a:gd name="connsiteX13" fmla="*/ 1728192 w 3036293"/>
              <a:gd name="connsiteY13" fmla="*/ 1296988 h 1296988"/>
              <a:gd name="connsiteX14" fmla="*/ 899554 w 3036293"/>
              <a:gd name="connsiteY14" fmla="*/ 1296988 h 1296988"/>
              <a:gd name="connsiteX15" fmla="*/ 667169 w 3036293"/>
              <a:gd name="connsiteY15" fmla="*/ 1177036 h 1296988"/>
              <a:gd name="connsiteX16" fmla="*/ 644680 w 3036293"/>
              <a:gd name="connsiteY16" fmla="*/ 1147047 h 1296988"/>
              <a:gd name="connsiteX17" fmla="*/ 509747 w 3036293"/>
              <a:gd name="connsiteY17" fmla="*/ 914639 h 1296988"/>
              <a:gd name="connsiteX18" fmla="*/ 168667 w 3036293"/>
              <a:gd name="connsiteY18" fmla="*/ 326121 h 1296988"/>
              <a:gd name="connsiteX19" fmla="*/ 26237 w 3036293"/>
              <a:gd name="connsiteY19" fmla="*/ 74971 h 1296988"/>
              <a:gd name="connsiteX20" fmla="*/ 0 w 3036293"/>
              <a:gd name="connsiteY20" fmla="*/ 0 h 1296988"/>
              <a:gd name="connsiteX0" fmla="*/ 0 w 3036293"/>
              <a:gd name="connsiteY0" fmla="*/ 0 h 1296988"/>
              <a:gd name="connsiteX1" fmla="*/ 401051 w 3036293"/>
              <a:gd name="connsiteY1" fmla="*/ 187426 h 1296988"/>
              <a:gd name="connsiteX2" fmla="*/ 1217786 w 3036293"/>
              <a:gd name="connsiteY2" fmla="*/ 190801 h 1296988"/>
              <a:gd name="connsiteX3" fmla="*/ 1793849 w 3036293"/>
              <a:gd name="connsiteY3" fmla="*/ 190903 h 1296988"/>
              <a:gd name="connsiteX4" fmla="*/ 2635242 w 3036293"/>
              <a:gd name="connsiteY4" fmla="*/ 187426 h 1296988"/>
              <a:gd name="connsiteX5" fmla="*/ 3036293 w 3036293"/>
              <a:gd name="connsiteY5" fmla="*/ 0 h 1296988"/>
              <a:gd name="connsiteX6" fmla="*/ 3010056 w 3036293"/>
              <a:gd name="connsiteY6" fmla="*/ 74971 h 1296988"/>
              <a:gd name="connsiteX7" fmla="*/ 2863879 w 3036293"/>
              <a:gd name="connsiteY7" fmla="*/ 326121 h 1296988"/>
              <a:gd name="connsiteX8" fmla="*/ 2526546 w 3036293"/>
              <a:gd name="connsiteY8" fmla="*/ 914639 h 1296988"/>
              <a:gd name="connsiteX9" fmla="*/ 2391613 w 3036293"/>
              <a:gd name="connsiteY9" fmla="*/ 1147047 h 1296988"/>
              <a:gd name="connsiteX10" fmla="*/ 2369124 w 3036293"/>
              <a:gd name="connsiteY10" fmla="*/ 1177036 h 1296988"/>
              <a:gd name="connsiteX11" fmla="*/ 2136739 w 3036293"/>
              <a:gd name="connsiteY11" fmla="*/ 1296988 h 1296988"/>
              <a:gd name="connsiteX12" fmla="*/ 1728192 w 3036293"/>
              <a:gd name="connsiteY12" fmla="*/ 1296988 h 1296988"/>
              <a:gd name="connsiteX13" fmla="*/ 899554 w 3036293"/>
              <a:gd name="connsiteY13" fmla="*/ 1296988 h 1296988"/>
              <a:gd name="connsiteX14" fmla="*/ 667169 w 3036293"/>
              <a:gd name="connsiteY14" fmla="*/ 1177036 h 1296988"/>
              <a:gd name="connsiteX15" fmla="*/ 644680 w 3036293"/>
              <a:gd name="connsiteY15" fmla="*/ 1147047 h 1296988"/>
              <a:gd name="connsiteX16" fmla="*/ 509747 w 3036293"/>
              <a:gd name="connsiteY16" fmla="*/ 914639 h 1296988"/>
              <a:gd name="connsiteX17" fmla="*/ 168667 w 3036293"/>
              <a:gd name="connsiteY17" fmla="*/ 326121 h 1296988"/>
              <a:gd name="connsiteX18" fmla="*/ 26237 w 3036293"/>
              <a:gd name="connsiteY18" fmla="*/ 74971 h 1296988"/>
              <a:gd name="connsiteX19" fmla="*/ 0 w 3036293"/>
              <a:gd name="connsiteY19" fmla="*/ 0 h 1296988"/>
              <a:gd name="connsiteX0" fmla="*/ 0 w 3036293"/>
              <a:gd name="connsiteY0" fmla="*/ 0 h 1296988"/>
              <a:gd name="connsiteX1" fmla="*/ 401051 w 3036293"/>
              <a:gd name="connsiteY1" fmla="*/ 187426 h 1296988"/>
              <a:gd name="connsiteX2" fmla="*/ 1793849 w 3036293"/>
              <a:gd name="connsiteY2" fmla="*/ 190903 h 1296988"/>
              <a:gd name="connsiteX3" fmla="*/ 2635242 w 3036293"/>
              <a:gd name="connsiteY3" fmla="*/ 187426 h 1296988"/>
              <a:gd name="connsiteX4" fmla="*/ 3036293 w 3036293"/>
              <a:gd name="connsiteY4" fmla="*/ 0 h 1296988"/>
              <a:gd name="connsiteX5" fmla="*/ 3010056 w 3036293"/>
              <a:gd name="connsiteY5" fmla="*/ 74971 h 1296988"/>
              <a:gd name="connsiteX6" fmla="*/ 2863879 w 3036293"/>
              <a:gd name="connsiteY6" fmla="*/ 326121 h 1296988"/>
              <a:gd name="connsiteX7" fmla="*/ 2526546 w 3036293"/>
              <a:gd name="connsiteY7" fmla="*/ 914639 h 1296988"/>
              <a:gd name="connsiteX8" fmla="*/ 2391613 w 3036293"/>
              <a:gd name="connsiteY8" fmla="*/ 1147047 h 1296988"/>
              <a:gd name="connsiteX9" fmla="*/ 2369124 w 3036293"/>
              <a:gd name="connsiteY9" fmla="*/ 1177036 h 1296988"/>
              <a:gd name="connsiteX10" fmla="*/ 2136739 w 3036293"/>
              <a:gd name="connsiteY10" fmla="*/ 1296988 h 1296988"/>
              <a:gd name="connsiteX11" fmla="*/ 1728192 w 3036293"/>
              <a:gd name="connsiteY11" fmla="*/ 1296988 h 1296988"/>
              <a:gd name="connsiteX12" fmla="*/ 899554 w 3036293"/>
              <a:gd name="connsiteY12" fmla="*/ 1296988 h 1296988"/>
              <a:gd name="connsiteX13" fmla="*/ 667169 w 3036293"/>
              <a:gd name="connsiteY13" fmla="*/ 1177036 h 1296988"/>
              <a:gd name="connsiteX14" fmla="*/ 644680 w 3036293"/>
              <a:gd name="connsiteY14" fmla="*/ 1147047 h 1296988"/>
              <a:gd name="connsiteX15" fmla="*/ 509747 w 3036293"/>
              <a:gd name="connsiteY15" fmla="*/ 914639 h 1296988"/>
              <a:gd name="connsiteX16" fmla="*/ 168667 w 3036293"/>
              <a:gd name="connsiteY16" fmla="*/ 326121 h 1296988"/>
              <a:gd name="connsiteX17" fmla="*/ 26237 w 3036293"/>
              <a:gd name="connsiteY17" fmla="*/ 74971 h 1296988"/>
              <a:gd name="connsiteX18" fmla="*/ 0 w 3036293"/>
              <a:gd name="connsiteY18" fmla="*/ 0 h 1296988"/>
              <a:gd name="connsiteX0" fmla="*/ 0 w 3036293"/>
              <a:gd name="connsiteY0" fmla="*/ 0 h 1296988"/>
              <a:gd name="connsiteX1" fmla="*/ 401051 w 3036293"/>
              <a:gd name="connsiteY1" fmla="*/ 187426 h 1296988"/>
              <a:gd name="connsiteX2" fmla="*/ 2635242 w 3036293"/>
              <a:gd name="connsiteY2" fmla="*/ 187426 h 1296988"/>
              <a:gd name="connsiteX3" fmla="*/ 3036293 w 3036293"/>
              <a:gd name="connsiteY3" fmla="*/ 0 h 1296988"/>
              <a:gd name="connsiteX4" fmla="*/ 3010056 w 3036293"/>
              <a:gd name="connsiteY4" fmla="*/ 74971 h 1296988"/>
              <a:gd name="connsiteX5" fmla="*/ 2863879 w 3036293"/>
              <a:gd name="connsiteY5" fmla="*/ 326121 h 1296988"/>
              <a:gd name="connsiteX6" fmla="*/ 2526546 w 3036293"/>
              <a:gd name="connsiteY6" fmla="*/ 914639 h 1296988"/>
              <a:gd name="connsiteX7" fmla="*/ 2391613 w 3036293"/>
              <a:gd name="connsiteY7" fmla="*/ 1147047 h 1296988"/>
              <a:gd name="connsiteX8" fmla="*/ 2369124 w 3036293"/>
              <a:gd name="connsiteY8" fmla="*/ 1177036 h 1296988"/>
              <a:gd name="connsiteX9" fmla="*/ 2136739 w 3036293"/>
              <a:gd name="connsiteY9" fmla="*/ 1296988 h 1296988"/>
              <a:gd name="connsiteX10" fmla="*/ 1728192 w 3036293"/>
              <a:gd name="connsiteY10" fmla="*/ 1296988 h 1296988"/>
              <a:gd name="connsiteX11" fmla="*/ 899554 w 3036293"/>
              <a:gd name="connsiteY11" fmla="*/ 1296988 h 1296988"/>
              <a:gd name="connsiteX12" fmla="*/ 667169 w 3036293"/>
              <a:gd name="connsiteY12" fmla="*/ 1177036 h 1296988"/>
              <a:gd name="connsiteX13" fmla="*/ 644680 w 3036293"/>
              <a:gd name="connsiteY13" fmla="*/ 1147047 h 1296988"/>
              <a:gd name="connsiteX14" fmla="*/ 509747 w 3036293"/>
              <a:gd name="connsiteY14" fmla="*/ 914639 h 1296988"/>
              <a:gd name="connsiteX15" fmla="*/ 168667 w 3036293"/>
              <a:gd name="connsiteY15" fmla="*/ 326121 h 1296988"/>
              <a:gd name="connsiteX16" fmla="*/ 26237 w 3036293"/>
              <a:gd name="connsiteY16" fmla="*/ 74971 h 1296988"/>
              <a:gd name="connsiteX17" fmla="*/ 0 w 3036293"/>
              <a:gd name="connsiteY17" fmla="*/ 0 h 129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36293" h="1296988">
                <a:moveTo>
                  <a:pt x="0" y="0"/>
                </a:moveTo>
                <a:cubicBezTo>
                  <a:pt x="63719" y="116204"/>
                  <a:pt x="202400" y="187426"/>
                  <a:pt x="401051" y="187426"/>
                </a:cubicBezTo>
                <a:lnTo>
                  <a:pt x="2635242" y="187426"/>
                </a:lnTo>
                <a:cubicBezTo>
                  <a:pt x="2833893" y="187426"/>
                  <a:pt x="2972575" y="116204"/>
                  <a:pt x="3036293" y="0"/>
                </a:cubicBezTo>
                <a:cubicBezTo>
                  <a:pt x="3028797" y="29988"/>
                  <a:pt x="3021300" y="56228"/>
                  <a:pt x="3010056" y="74971"/>
                </a:cubicBezTo>
                <a:lnTo>
                  <a:pt x="2863879" y="326121"/>
                </a:lnTo>
                <a:lnTo>
                  <a:pt x="2526546" y="914639"/>
                </a:lnTo>
                <a:lnTo>
                  <a:pt x="2391613" y="1147047"/>
                </a:lnTo>
                <a:cubicBezTo>
                  <a:pt x="2384117" y="1158293"/>
                  <a:pt x="2376620" y="1169539"/>
                  <a:pt x="2369124" y="1177036"/>
                </a:cubicBezTo>
                <a:cubicBezTo>
                  <a:pt x="2316650" y="1244509"/>
                  <a:pt x="2219198" y="1296988"/>
                  <a:pt x="2136739" y="1296988"/>
                </a:cubicBezTo>
                <a:lnTo>
                  <a:pt x="1728192" y="1296988"/>
                </a:lnTo>
                <a:lnTo>
                  <a:pt x="899554" y="1296988"/>
                </a:lnTo>
                <a:cubicBezTo>
                  <a:pt x="817095" y="1296988"/>
                  <a:pt x="719643" y="1244509"/>
                  <a:pt x="667169" y="1177036"/>
                </a:cubicBezTo>
                <a:cubicBezTo>
                  <a:pt x="659673" y="1169539"/>
                  <a:pt x="652177" y="1158293"/>
                  <a:pt x="644680" y="1147047"/>
                </a:cubicBezTo>
                <a:cubicBezTo>
                  <a:pt x="644672" y="1147033"/>
                  <a:pt x="643626" y="1145231"/>
                  <a:pt x="509747" y="914639"/>
                </a:cubicBezTo>
                <a:cubicBezTo>
                  <a:pt x="509738" y="914623"/>
                  <a:pt x="507972" y="911576"/>
                  <a:pt x="168667" y="326121"/>
                </a:cubicBezTo>
                <a:lnTo>
                  <a:pt x="26237" y="74971"/>
                </a:lnTo>
                <a:cubicBezTo>
                  <a:pt x="14993" y="56228"/>
                  <a:pt x="7497" y="2998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zh-CN" altLang="en-US" sz="2400">
              <a:solidFill>
                <a:srgbClr val="ADB9CA"/>
              </a:solidFill>
              <a:latin typeface="微软雅黑"/>
              <a:ea typeface="微软雅黑"/>
            </a:endParaRPr>
          </a:p>
        </p:txBody>
      </p:sp>
      <p:grpSp>
        <p:nvGrpSpPr>
          <p:cNvPr id="9" name="Group 27"/>
          <p:cNvGrpSpPr/>
          <p:nvPr/>
        </p:nvGrpSpPr>
        <p:grpSpPr>
          <a:xfrm>
            <a:off x="6591303" y="5236477"/>
            <a:ext cx="2376263" cy="2679921"/>
            <a:chOff x="3757837" y="1390921"/>
            <a:chExt cx="2376263" cy="2679921"/>
          </a:xfrm>
        </p:grpSpPr>
        <p:sp>
          <p:nvSpPr>
            <p:cNvPr id="10" name="Freeform 489"/>
            <p:cNvSpPr>
              <a:spLocks/>
            </p:cNvSpPr>
            <p:nvPr/>
          </p:nvSpPr>
          <p:spPr bwMode="auto">
            <a:xfrm>
              <a:off x="3757837" y="1390921"/>
              <a:ext cx="2376263" cy="2679921"/>
            </a:xfrm>
            <a:custGeom>
              <a:avLst/>
              <a:gdLst>
                <a:gd name="T0" fmla="*/ 131 w 626"/>
                <a:gd name="T1" fmla="*/ 81 h 706"/>
                <a:gd name="T2" fmla="*/ 425 w 626"/>
                <a:gd name="T3" fmla="*/ 588 h 706"/>
                <a:gd name="T4" fmla="*/ 435 w 626"/>
                <a:gd name="T5" fmla="*/ 706 h 706"/>
                <a:gd name="T6" fmla="*/ 449 w 626"/>
                <a:gd name="T7" fmla="*/ 690 h 706"/>
                <a:gd name="T8" fmla="*/ 614 w 626"/>
                <a:gd name="T9" fmla="*/ 404 h 706"/>
                <a:gd name="T10" fmla="*/ 614 w 626"/>
                <a:gd name="T11" fmla="*/ 326 h 706"/>
                <a:gd name="T12" fmla="*/ 449 w 626"/>
                <a:gd name="T13" fmla="*/ 40 h 706"/>
                <a:gd name="T14" fmla="*/ 381 w 626"/>
                <a:gd name="T15" fmla="*/ 1 h 706"/>
                <a:gd name="T16" fmla="*/ 51 w 626"/>
                <a:gd name="T17" fmla="*/ 1 h 706"/>
                <a:gd name="T18" fmla="*/ 0 w 626"/>
                <a:gd name="T19" fmla="*/ 21 h 706"/>
                <a:gd name="T20" fmla="*/ 131 w 626"/>
                <a:gd name="T21" fmla="*/ 81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6" h="706">
                  <a:moveTo>
                    <a:pt x="131" y="81"/>
                  </a:moveTo>
                  <a:cubicBezTo>
                    <a:pt x="425" y="588"/>
                    <a:pt x="425" y="588"/>
                    <a:pt x="425" y="588"/>
                  </a:cubicBezTo>
                  <a:cubicBezTo>
                    <a:pt x="451" y="634"/>
                    <a:pt x="453" y="676"/>
                    <a:pt x="435" y="706"/>
                  </a:cubicBezTo>
                  <a:cubicBezTo>
                    <a:pt x="441" y="701"/>
                    <a:pt x="445" y="696"/>
                    <a:pt x="449" y="690"/>
                  </a:cubicBezTo>
                  <a:cubicBezTo>
                    <a:pt x="614" y="404"/>
                    <a:pt x="614" y="404"/>
                    <a:pt x="614" y="404"/>
                  </a:cubicBezTo>
                  <a:cubicBezTo>
                    <a:pt x="626" y="383"/>
                    <a:pt x="626" y="347"/>
                    <a:pt x="614" y="326"/>
                  </a:cubicBezTo>
                  <a:cubicBezTo>
                    <a:pt x="449" y="40"/>
                    <a:pt x="449" y="40"/>
                    <a:pt x="449" y="40"/>
                  </a:cubicBezTo>
                  <a:cubicBezTo>
                    <a:pt x="436" y="19"/>
                    <a:pt x="406" y="1"/>
                    <a:pt x="381" y="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34" y="1"/>
                    <a:pt x="15" y="9"/>
                    <a:pt x="0" y="21"/>
                  </a:cubicBezTo>
                  <a:cubicBezTo>
                    <a:pt x="45" y="0"/>
                    <a:pt x="96" y="19"/>
                    <a:pt x="131" y="81"/>
                  </a:cubicBez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2400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1" name="Freeform 102"/>
            <p:cNvSpPr>
              <a:spLocks noEditPoints="1"/>
            </p:cNvSpPr>
            <p:nvPr/>
          </p:nvSpPr>
          <p:spPr bwMode="auto">
            <a:xfrm rot="19503034">
              <a:off x="5211744" y="2273798"/>
              <a:ext cx="374946" cy="385763"/>
            </a:xfrm>
            <a:custGeom>
              <a:avLst/>
              <a:gdLst/>
              <a:ahLst/>
              <a:cxnLst>
                <a:cxn ang="0">
                  <a:pos x="96" y="72"/>
                </a:cxn>
                <a:cxn ang="0">
                  <a:pos x="120" y="107"/>
                </a:cxn>
                <a:cxn ang="0">
                  <a:pos x="119" y="91"/>
                </a:cxn>
                <a:cxn ang="0">
                  <a:pos x="116" y="109"/>
                </a:cxn>
                <a:cxn ang="0">
                  <a:pos x="135" y="126"/>
                </a:cxn>
                <a:cxn ang="0">
                  <a:pos x="91" y="75"/>
                </a:cxn>
                <a:cxn ang="0">
                  <a:pos x="75" y="77"/>
                </a:cxn>
                <a:cxn ang="0">
                  <a:pos x="80" y="80"/>
                </a:cxn>
                <a:cxn ang="0">
                  <a:pos x="68" y="89"/>
                </a:cxn>
                <a:cxn ang="0">
                  <a:pos x="78" y="87"/>
                </a:cxn>
                <a:cxn ang="0">
                  <a:pos x="78" y="93"/>
                </a:cxn>
                <a:cxn ang="0">
                  <a:pos x="70" y="104"/>
                </a:cxn>
                <a:cxn ang="0">
                  <a:pos x="83" y="120"/>
                </a:cxn>
                <a:cxn ang="0">
                  <a:pos x="84" y="94"/>
                </a:cxn>
                <a:cxn ang="0">
                  <a:pos x="93" y="95"/>
                </a:cxn>
                <a:cxn ang="0">
                  <a:pos x="107" y="99"/>
                </a:cxn>
                <a:cxn ang="0">
                  <a:pos x="116" y="90"/>
                </a:cxn>
                <a:cxn ang="0">
                  <a:pos x="122" y="82"/>
                </a:cxn>
                <a:cxn ang="0">
                  <a:pos x="133" y="79"/>
                </a:cxn>
                <a:cxn ang="0">
                  <a:pos x="123" y="72"/>
                </a:cxn>
                <a:cxn ang="0">
                  <a:pos x="109" y="71"/>
                </a:cxn>
                <a:cxn ang="0">
                  <a:pos x="100" y="75"/>
                </a:cxn>
                <a:cxn ang="0">
                  <a:pos x="83" y="85"/>
                </a:cxn>
                <a:cxn ang="0">
                  <a:pos x="90" y="85"/>
                </a:cxn>
                <a:cxn ang="0">
                  <a:pos x="119" y="113"/>
                </a:cxn>
                <a:cxn ang="0">
                  <a:pos x="121" y="123"/>
                </a:cxn>
                <a:cxn ang="0">
                  <a:pos x="114" y="104"/>
                </a:cxn>
                <a:cxn ang="0">
                  <a:pos x="116" y="101"/>
                </a:cxn>
                <a:cxn ang="0">
                  <a:pos x="110" y="108"/>
                </a:cxn>
                <a:cxn ang="0">
                  <a:pos x="35" y="71"/>
                </a:cxn>
                <a:cxn ang="0">
                  <a:pos x="36" y="73"/>
                </a:cxn>
                <a:cxn ang="0">
                  <a:pos x="48" y="99"/>
                </a:cxn>
                <a:cxn ang="0">
                  <a:pos x="45" y="98"/>
                </a:cxn>
                <a:cxn ang="0">
                  <a:pos x="70" y="84"/>
                </a:cxn>
                <a:cxn ang="0">
                  <a:pos x="89" y="118"/>
                </a:cxn>
                <a:cxn ang="0">
                  <a:pos x="73" y="88"/>
                </a:cxn>
                <a:cxn ang="0">
                  <a:pos x="32" y="71"/>
                </a:cxn>
                <a:cxn ang="0">
                  <a:pos x="48" y="72"/>
                </a:cxn>
                <a:cxn ang="0">
                  <a:pos x="56" y="78"/>
                </a:cxn>
                <a:cxn ang="0">
                  <a:pos x="62" y="67"/>
                </a:cxn>
                <a:cxn ang="0">
                  <a:pos x="54" y="107"/>
                </a:cxn>
                <a:cxn ang="0">
                  <a:pos x="45" y="101"/>
                </a:cxn>
                <a:cxn ang="0">
                  <a:pos x="38" y="93"/>
                </a:cxn>
                <a:cxn ang="0">
                  <a:pos x="48" y="87"/>
                </a:cxn>
                <a:cxn ang="0">
                  <a:pos x="50" y="85"/>
                </a:cxn>
                <a:cxn ang="0">
                  <a:pos x="43" y="79"/>
                </a:cxn>
                <a:cxn ang="0">
                  <a:pos x="41" y="77"/>
                </a:cxn>
                <a:cxn ang="0">
                  <a:pos x="45" y="76"/>
                </a:cxn>
                <a:cxn ang="0">
                  <a:pos x="44" y="73"/>
                </a:cxn>
                <a:cxn ang="0">
                  <a:pos x="36" y="75"/>
                </a:cxn>
                <a:cxn ang="0">
                  <a:pos x="28" y="74"/>
                </a:cxn>
                <a:cxn ang="0">
                  <a:pos x="15" y="74"/>
                </a:cxn>
                <a:cxn ang="0">
                  <a:pos x="14" y="79"/>
                </a:cxn>
                <a:cxn ang="0">
                  <a:pos x="23" y="81"/>
                </a:cxn>
                <a:cxn ang="0">
                  <a:pos x="31" y="94"/>
                </a:cxn>
                <a:cxn ang="0">
                  <a:pos x="43" y="104"/>
                </a:cxn>
                <a:cxn ang="0">
                  <a:pos x="45" y="127"/>
                </a:cxn>
                <a:cxn ang="0">
                  <a:pos x="48" y="125"/>
                </a:cxn>
                <a:cxn ang="0">
                  <a:pos x="44" y="86"/>
                </a:cxn>
                <a:cxn ang="0">
                  <a:pos x="41" y="84"/>
                </a:cxn>
                <a:cxn ang="0">
                  <a:pos x="71" y="129"/>
                </a:cxn>
                <a:cxn ang="0">
                  <a:pos x="92" y="19"/>
                </a:cxn>
              </a:cxnLst>
              <a:rect l="0" t="0" r="r" b="b"/>
              <a:pathLst>
                <a:path w="146" h="152">
                  <a:moveTo>
                    <a:pt x="109" y="71"/>
                  </a:moveTo>
                  <a:cubicBezTo>
                    <a:pt x="109" y="71"/>
                    <a:pt x="109" y="71"/>
                    <a:pt x="109" y="71"/>
                  </a:cubicBezTo>
                  <a:close/>
                  <a:moveTo>
                    <a:pt x="117" y="101"/>
                  </a:moveTo>
                  <a:cubicBezTo>
                    <a:pt x="117" y="101"/>
                    <a:pt x="116" y="102"/>
                    <a:pt x="117" y="102"/>
                  </a:cubicBezTo>
                  <a:cubicBezTo>
                    <a:pt x="118" y="102"/>
                    <a:pt x="117" y="101"/>
                    <a:pt x="117" y="101"/>
                  </a:cubicBezTo>
                  <a:close/>
                  <a:moveTo>
                    <a:pt x="117" y="111"/>
                  </a:moveTo>
                  <a:cubicBezTo>
                    <a:pt x="117" y="111"/>
                    <a:pt x="118" y="111"/>
                    <a:pt x="118" y="111"/>
                  </a:cubicBezTo>
                  <a:cubicBezTo>
                    <a:pt x="118" y="110"/>
                    <a:pt x="117" y="110"/>
                    <a:pt x="117" y="110"/>
                  </a:cubicBezTo>
                  <a:cubicBezTo>
                    <a:pt x="117" y="111"/>
                    <a:pt x="116" y="111"/>
                    <a:pt x="116" y="111"/>
                  </a:cubicBezTo>
                  <a:cubicBezTo>
                    <a:pt x="117" y="112"/>
                    <a:pt x="117" y="111"/>
                    <a:pt x="117" y="111"/>
                  </a:cubicBezTo>
                  <a:close/>
                  <a:moveTo>
                    <a:pt x="116" y="103"/>
                  </a:moveTo>
                  <a:cubicBezTo>
                    <a:pt x="116" y="103"/>
                    <a:pt x="116" y="103"/>
                    <a:pt x="116" y="103"/>
                  </a:cubicBezTo>
                  <a:cubicBezTo>
                    <a:pt x="116" y="103"/>
                    <a:pt x="116" y="103"/>
                    <a:pt x="117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17" y="104"/>
                    <a:pt x="118" y="103"/>
                    <a:pt x="118" y="103"/>
                  </a:cubicBezTo>
                  <a:cubicBezTo>
                    <a:pt x="117" y="103"/>
                    <a:pt x="117" y="102"/>
                    <a:pt x="117" y="102"/>
                  </a:cubicBezTo>
                  <a:cubicBezTo>
                    <a:pt x="117" y="103"/>
                    <a:pt x="117" y="103"/>
                    <a:pt x="116" y="103"/>
                  </a:cubicBezTo>
                  <a:close/>
                  <a:moveTo>
                    <a:pt x="91" y="73"/>
                  </a:moveTo>
                  <a:cubicBezTo>
                    <a:pt x="90" y="73"/>
                    <a:pt x="90" y="74"/>
                    <a:pt x="90" y="74"/>
                  </a:cubicBezTo>
                  <a:cubicBezTo>
                    <a:pt x="91" y="74"/>
                    <a:pt x="91" y="74"/>
                    <a:pt x="91" y="74"/>
                  </a:cubicBezTo>
                  <a:cubicBezTo>
                    <a:pt x="92" y="74"/>
                    <a:pt x="92" y="75"/>
                    <a:pt x="92" y="74"/>
                  </a:cubicBezTo>
                  <a:cubicBezTo>
                    <a:pt x="93" y="74"/>
                    <a:pt x="92" y="74"/>
                    <a:pt x="92" y="74"/>
                  </a:cubicBezTo>
                  <a:cubicBezTo>
                    <a:pt x="92" y="74"/>
                    <a:pt x="92" y="73"/>
                    <a:pt x="92" y="73"/>
                  </a:cubicBezTo>
                  <a:cubicBezTo>
                    <a:pt x="93" y="73"/>
                    <a:pt x="93" y="72"/>
                    <a:pt x="94" y="72"/>
                  </a:cubicBezTo>
                  <a:cubicBezTo>
                    <a:pt x="94" y="72"/>
                    <a:pt x="95" y="72"/>
                    <a:pt x="96" y="72"/>
                  </a:cubicBezTo>
                  <a:cubicBezTo>
                    <a:pt x="96" y="72"/>
                    <a:pt x="96" y="72"/>
                    <a:pt x="97" y="71"/>
                  </a:cubicBezTo>
                  <a:cubicBezTo>
                    <a:pt x="97" y="71"/>
                    <a:pt x="96" y="71"/>
                    <a:pt x="96" y="71"/>
                  </a:cubicBezTo>
                  <a:cubicBezTo>
                    <a:pt x="96" y="72"/>
                    <a:pt x="95" y="72"/>
                    <a:pt x="95" y="71"/>
                  </a:cubicBezTo>
                  <a:cubicBezTo>
                    <a:pt x="95" y="71"/>
                    <a:pt x="93" y="72"/>
                    <a:pt x="93" y="72"/>
                  </a:cubicBezTo>
                  <a:cubicBezTo>
                    <a:pt x="92" y="72"/>
                    <a:pt x="92" y="72"/>
                    <a:pt x="92" y="72"/>
                  </a:cubicBezTo>
                  <a:cubicBezTo>
                    <a:pt x="91" y="73"/>
                    <a:pt x="91" y="73"/>
                    <a:pt x="91" y="73"/>
                  </a:cubicBezTo>
                  <a:close/>
                  <a:moveTo>
                    <a:pt x="117" y="102"/>
                  </a:moveTo>
                  <a:cubicBezTo>
                    <a:pt x="117" y="102"/>
                    <a:pt x="116" y="101"/>
                    <a:pt x="116" y="101"/>
                  </a:cubicBezTo>
                  <a:cubicBezTo>
                    <a:pt x="116" y="101"/>
                    <a:pt x="116" y="102"/>
                    <a:pt x="116" y="102"/>
                  </a:cubicBezTo>
                  <a:cubicBezTo>
                    <a:pt x="116" y="102"/>
                    <a:pt x="117" y="102"/>
                    <a:pt x="117" y="102"/>
                  </a:cubicBezTo>
                  <a:close/>
                  <a:moveTo>
                    <a:pt x="122" y="110"/>
                  </a:moveTo>
                  <a:cubicBezTo>
                    <a:pt x="122" y="110"/>
                    <a:pt x="122" y="110"/>
                    <a:pt x="122" y="110"/>
                  </a:cubicBezTo>
                  <a:cubicBezTo>
                    <a:pt x="123" y="111"/>
                    <a:pt x="123" y="111"/>
                    <a:pt x="123" y="111"/>
                  </a:cubicBezTo>
                  <a:cubicBezTo>
                    <a:pt x="123" y="111"/>
                    <a:pt x="124" y="111"/>
                    <a:pt x="124" y="110"/>
                  </a:cubicBezTo>
                  <a:cubicBezTo>
                    <a:pt x="124" y="110"/>
                    <a:pt x="125" y="110"/>
                    <a:pt x="125" y="110"/>
                  </a:cubicBezTo>
                  <a:cubicBezTo>
                    <a:pt x="125" y="111"/>
                    <a:pt x="125" y="111"/>
                    <a:pt x="125" y="111"/>
                  </a:cubicBezTo>
                  <a:cubicBezTo>
                    <a:pt x="126" y="112"/>
                    <a:pt x="126" y="112"/>
                    <a:pt x="126" y="112"/>
                  </a:cubicBezTo>
                  <a:cubicBezTo>
                    <a:pt x="126" y="111"/>
                    <a:pt x="126" y="111"/>
                    <a:pt x="126" y="111"/>
                  </a:cubicBezTo>
                  <a:cubicBezTo>
                    <a:pt x="125" y="110"/>
                    <a:pt x="125" y="110"/>
                    <a:pt x="125" y="109"/>
                  </a:cubicBezTo>
                  <a:cubicBezTo>
                    <a:pt x="125" y="109"/>
                    <a:pt x="125" y="109"/>
                    <a:pt x="124" y="109"/>
                  </a:cubicBezTo>
                  <a:cubicBezTo>
                    <a:pt x="124" y="109"/>
                    <a:pt x="124" y="108"/>
                    <a:pt x="124" y="108"/>
                  </a:cubicBezTo>
                  <a:cubicBezTo>
                    <a:pt x="123" y="108"/>
                    <a:pt x="123" y="108"/>
                    <a:pt x="123" y="107"/>
                  </a:cubicBezTo>
                  <a:cubicBezTo>
                    <a:pt x="122" y="107"/>
                    <a:pt x="121" y="107"/>
                    <a:pt x="121" y="107"/>
                  </a:cubicBezTo>
                  <a:cubicBezTo>
                    <a:pt x="121" y="108"/>
                    <a:pt x="121" y="107"/>
                    <a:pt x="121" y="107"/>
                  </a:cubicBezTo>
                  <a:cubicBezTo>
                    <a:pt x="120" y="107"/>
                    <a:pt x="120" y="107"/>
                    <a:pt x="120" y="107"/>
                  </a:cubicBezTo>
                  <a:cubicBezTo>
                    <a:pt x="120" y="107"/>
                    <a:pt x="119" y="107"/>
                    <a:pt x="119" y="107"/>
                  </a:cubicBezTo>
                  <a:cubicBezTo>
                    <a:pt x="119" y="107"/>
                    <a:pt x="119" y="107"/>
                    <a:pt x="119" y="107"/>
                  </a:cubicBezTo>
                  <a:cubicBezTo>
                    <a:pt x="120" y="107"/>
                    <a:pt x="120" y="107"/>
                    <a:pt x="120" y="108"/>
                  </a:cubicBezTo>
                  <a:cubicBezTo>
                    <a:pt x="120" y="108"/>
                    <a:pt x="119" y="108"/>
                    <a:pt x="120" y="108"/>
                  </a:cubicBezTo>
                  <a:cubicBezTo>
                    <a:pt x="120" y="109"/>
                    <a:pt x="120" y="108"/>
                    <a:pt x="120" y="108"/>
                  </a:cubicBezTo>
                  <a:cubicBezTo>
                    <a:pt x="121" y="109"/>
                    <a:pt x="120" y="109"/>
                    <a:pt x="121" y="109"/>
                  </a:cubicBezTo>
                  <a:cubicBezTo>
                    <a:pt x="122" y="109"/>
                    <a:pt x="122" y="109"/>
                    <a:pt x="122" y="109"/>
                  </a:cubicBezTo>
                  <a:cubicBezTo>
                    <a:pt x="122" y="109"/>
                    <a:pt x="122" y="110"/>
                    <a:pt x="122" y="110"/>
                  </a:cubicBezTo>
                  <a:cubicBezTo>
                    <a:pt x="122" y="110"/>
                    <a:pt x="122" y="110"/>
                    <a:pt x="122" y="110"/>
                  </a:cubicBezTo>
                  <a:close/>
                  <a:moveTo>
                    <a:pt x="118" y="106"/>
                  </a:moveTo>
                  <a:cubicBezTo>
                    <a:pt x="118" y="105"/>
                    <a:pt x="118" y="107"/>
                    <a:pt x="118" y="107"/>
                  </a:cubicBezTo>
                  <a:cubicBezTo>
                    <a:pt x="118" y="107"/>
                    <a:pt x="119" y="106"/>
                    <a:pt x="118" y="106"/>
                  </a:cubicBezTo>
                  <a:close/>
                  <a:moveTo>
                    <a:pt x="124" y="86"/>
                  </a:moveTo>
                  <a:cubicBezTo>
                    <a:pt x="124" y="86"/>
                    <a:pt x="123" y="86"/>
                    <a:pt x="123" y="86"/>
                  </a:cubicBezTo>
                  <a:cubicBezTo>
                    <a:pt x="123" y="86"/>
                    <a:pt x="123" y="86"/>
                    <a:pt x="123" y="87"/>
                  </a:cubicBezTo>
                  <a:cubicBezTo>
                    <a:pt x="123" y="87"/>
                    <a:pt x="122" y="87"/>
                    <a:pt x="122" y="87"/>
                  </a:cubicBezTo>
                  <a:cubicBezTo>
                    <a:pt x="123" y="88"/>
                    <a:pt x="123" y="87"/>
                    <a:pt x="123" y="87"/>
                  </a:cubicBezTo>
                  <a:cubicBezTo>
                    <a:pt x="124" y="87"/>
                    <a:pt x="124" y="87"/>
                    <a:pt x="124" y="87"/>
                  </a:cubicBezTo>
                  <a:cubicBezTo>
                    <a:pt x="124" y="87"/>
                    <a:pt x="125" y="87"/>
                    <a:pt x="125" y="87"/>
                  </a:cubicBezTo>
                  <a:cubicBezTo>
                    <a:pt x="125" y="86"/>
                    <a:pt x="124" y="86"/>
                    <a:pt x="124" y="86"/>
                  </a:cubicBezTo>
                  <a:close/>
                  <a:moveTo>
                    <a:pt x="122" y="90"/>
                  </a:moveTo>
                  <a:cubicBezTo>
                    <a:pt x="122" y="90"/>
                    <a:pt x="121" y="90"/>
                    <a:pt x="121" y="90"/>
                  </a:cubicBezTo>
                  <a:cubicBezTo>
                    <a:pt x="121" y="90"/>
                    <a:pt x="120" y="90"/>
                    <a:pt x="120" y="90"/>
                  </a:cubicBezTo>
                  <a:cubicBezTo>
                    <a:pt x="119" y="90"/>
                    <a:pt x="119" y="91"/>
                    <a:pt x="119" y="91"/>
                  </a:cubicBezTo>
                  <a:cubicBezTo>
                    <a:pt x="119" y="91"/>
                    <a:pt x="118" y="91"/>
                    <a:pt x="119" y="91"/>
                  </a:cubicBezTo>
                  <a:cubicBezTo>
                    <a:pt x="119" y="92"/>
                    <a:pt x="119" y="92"/>
                    <a:pt x="119" y="92"/>
                  </a:cubicBezTo>
                  <a:cubicBezTo>
                    <a:pt x="119" y="92"/>
                    <a:pt x="119" y="92"/>
                    <a:pt x="119" y="92"/>
                  </a:cubicBezTo>
                  <a:cubicBezTo>
                    <a:pt x="119" y="91"/>
                    <a:pt x="120" y="92"/>
                    <a:pt x="120" y="92"/>
                  </a:cubicBezTo>
                  <a:cubicBezTo>
                    <a:pt x="120" y="92"/>
                    <a:pt x="120" y="91"/>
                    <a:pt x="121" y="91"/>
                  </a:cubicBezTo>
                  <a:cubicBezTo>
                    <a:pt x="121" y="91"/>
                    <a:pt x="120" y="91"/>
                    <a:pt x="121" y="91"/>
                  </a:cubicBezTo>
                  <a:cubicBezTo>
                    <a:pt x="121" y="91"/>
                    <a:pt x="121" y="91"/>
                    <a:pt x="121" y="91"/>
                  </a:cubicBezTo>
                  <a:cubicBezTo>
                    <a:pt x="121" y="91"/>
                    <a:pt x="122" y="91"/>
                    <a:pt x="122" y="91"/>
                  </a:cubicBezTo>
                  <a:cubicBezTo>
                    <a:pt x="122" y="90"/>
                    <a:pt x="123" y="90"/>
                    <a:pt x="123" y="90"/>
                  </a:cubicBezTo>
                  <a:cubicBezTo>
                    <a:pt x="123" y="90"/>
                    <a:pt x="123" y="89"/>
                    <a:pt x="123" y="89"/>
                  </a:cubicBezTo>
                  <a:cubicBezTo>
                    <a:pt x="123" y="89"/>
                    <a:pt x="123" y="89"/>
                    <a:pt x="123" y="88"/>
                  </a:cubicBezTo>
                  <a:cubicBezTo>
                    <a:pt x="123" y="88"/>
                    <a:pt x="123" y="87"/>
                    <a:pt x="122" y="87"/>
                  </a:cubicBezTo>
                  <a:cubicBezTo>
                    <a:pt x="122" y="88"/>
                    <a:pt x="122" y="88"/>
                    <a:pt x="122" y="89"/>
                  </a:cubicBezTo>
                  <a:cubicBezTo>
                    <a:pt x="122" y="89"/>
                    <a:pt x="122" y="90"/>
                    <a:pt x="122" y="90"/>
                  </a:cubicBezTo>
                  <a:close/>
                  <a:moveTo>
                    <a:pt x="115" y="111"/>
                  </a:moveTo>
                  <a:cubicBezTo>
                    <a:pt x="115" y="111"/>
                    <a:pt x="115" y="112"/>
                    <a:pt x="115" y="111"/>
                  </a:cubicBezTo>
                  <a:cubicBezTo>
                    <a:pt x="115" y="111"/>
                    <a:pt x="115" y="111"/>
                    <a:pt x="115" y="111"/>
                  </a:cubicBezTo>
                  <a:close/>
                  <a:moveTo>
                    <a:pt x="117" y="106"/>
                  </a:moveTo>
                  <a:cubicBezTo>
                    <a:pt x="117" y="106"/>
                    <a:pt x="116" y="106"/>
                    <a:pt x="116" y="106"/>
                  </a:cubicBezTo>
                  <a:cubicBezTo>
                    <a:pt x="116" y="106"/>
                    <a:pt x="115" y="106"/>
                    <a:pt x="115" y="106"/>
                  </a:cubicBezTo>
                  <a:cubicBezTo>
                    <a:pt x="115" y="106"/>
                    <a:pt x="115" y="107"/>
                    <a:pt x="116" y="107"/>
                  </a:cubicBezTo>
                  <a:cubicBezTo>
                    <a:pt x="116" y="107"/>
                    <a:pt x="117" y="106"/>
                    <a:pt x="117" y="106"/>
                  </a:cubicBezTo>
                  <a:cubicBezTo>
                    <a:pt x="117" y="106"/>
                    <a:pt x="117" y="106"/>
                    <a:pt x="117" y="106"/>
                  </a:cubicBezTo>
                  <a:close/>
                  <a:moveTo>
                    <a:pt x="115" y="108"/>
                  </a:moveTo>
                  <a:cubicBezTo>
                    <a:pt x="115" y="109"/>
                    <a:pt x="115" y="108"/>
                    <a:pt x="116" y="108"/>
                  </a:cubicBezTo>
                  <a:cubicBezTo>
                    <a:pt x="116" y="108"/>
                    <a:pt x="116" y="108"/>
                    <a:pt x="116" y="109"/>
                  </a:cubicBezTo>
                  <a:cubicBezTo>
                    <a:pt x="116" y="109"/>
                    <a:pt x="116" y="109"/>
                    <a:pt x="116" y="109"/>
                  </a:cubicBezTo>
                  <a:cubicBezTo>
                    <a:pt x="116" y="109"/>
                    <a:pt x="116" y="108"/>
                    <a:pt x="116" y="108"/>
                  </a:cubicBezTo>
                  <a:cubicBezTo>
                    <a:pt x="116" y="108"/>
                    <a:pt x="115" y="107"/>
                    <a:pt x="116" y="108"/>
                  </a:cubicBezTo>
                  <a:cubicBezTo>
                    <a:pt x="116" y="108"/>
                    <a:pt x="117" y="107"/>
                    <a:pt x="116" y="107"/>
                  </a:cubicBezTo>
                  <a:cubicBezTo>
                    <a:pt x="116" y="107"/>
                    <a:pt x="116" y="107"/>
                    <a:pt x="116" y="107"/>
                  </a:cubicBezTo>
                  <a:cubicBezTo>
                    <a:pt x="115" y="107"/>
                    <a:pt x="115" y="107"/>
                    <a:pt x="115" y="107"/>
                  </a:cubicBezTo>
                  <a:cubicBezTo>
                    <a:pt x="115" y="107"/>
                    <a:pt x="115" y="107"/>
                    <a:pt x="115" y="108"/>
                  </a:cubicBezTo>
                  <a:cubicBezTo>
                    <a:pt x="115" y="108"/>
                    <a:pt x="115" y="108"/>
                    <a:pt x="115" y="108"/>
                  </a:cubicBezTo>
                  <a:close/>
                  <a:moveTo>
                    <a:pt x="132" y="116"/>
                  </a:moveTo>
                  <a:cubicBezTo>
                    <a:pt x="131" y="116"/>
                    <a:pt x="131" y="116"/>
                    <a:pt x="132" y="117"/>
                  </a:cubicBezTo>
                  <a:cubicBezTo>
                    <a:pt x="132" y="117"/>
                    <a:pt x="132" y="117"/>
                    <a:pt x="132" y="117"/>
                  </a:cubicBezTo>
                  <a:cubicBezTo>
                    <a:pt x="132" y="117"/>
                    <a:pt x="132" y="116"/>
                    <a:pt x="132" y="116"/>
                  </a:cubicBezTo>
                  <a:close/>
                  <a:moveTo>
                    <a:pt x="133" y="128"/>
                  </a:moveTo>
                  <a:cubicBezTo>
                    <a:pt x="133" y="128"/>
                    <a:pt x="133" y="128"/>
                    <a:pt x="133" y="128"/>
                  </a:cubicBezTo>
                  <a:cubicBezTo>
                    <a:pt x="134" y="127"/>
                    <a:pt x="134" y="127"/>
                    <a:pt x="134" y="127"/>
                  </a:cubicBezTo>
                  <a:cubicBezTo>
                    <a:pt x="135" y="126"/>
                    <a:pt x="135" y="126"/>
                    <a:pt x="135" y="126"/>
                  </a:cubicBezTo>
                  <a:cubicBezTo>
                    <a:pt x="135" y="126"/>
                    <a:pt x="134" y="125"/>
                    <a:pt x="134" y="125"/>
                  </a:cubicBezTo>
                  <a:cubicBezTo>
                    <a:pt x="134" y="125"/>
                    <a:pt x="134" y="125"/>
                    <a:pt x="134" y="126"/>
                  </a:cubicBezTo>
                  <a:cubicBezTo>
                    <a:pt x="134" y="126"/>
                    <a:pt x="134" y="126"/>
                    <a:pt x="133" y="126"/>
                  </a:cubicBezTo>
                  <a:cubicBezTo>
                    <a:pt x="133" y="127"/>
                    <a:pt x="132" y="127"/>
                    <a:pt x="132" y="127"/>
                  </a:cubicBezTo>
                  <a:cubicBezTo>
                    <a:pt x="132" y="128"/>
                    <a:pt x="132" y="128"/>
                    <a:pt x="133" y="128"/>
                  </a:cubicBezTo>
                  <a:close/>
                  <a:moveTo>
                    <a:pt x="137" y="114"/>
                  </a:moveTo>
                  <a:cubicBezTo>
                    <a:pt x="137" y="114"/>
                    <a:pt x="136" y="115"/>
                    <a:pt x="136" y="115"/>
                  </a:cubicBezTo>
                  <a:cubicBezTo>
                    <a:pt x="136" y="115"/>
                    <a:pt x="137" y="114"/>
                    <a:pt x="137" y="114"/>
                  </a:cubicBezTo>
                  <a:close/>
                  <a:moveTo>
                    <a:pt x="135" y="126"/>
                  </a:moveTo>
                  <a:cubicBezTo>
                    <a:pt x="136" y="126"/>
                    <a:pt x="136" y="125"/>
                    <a:pt x="136" y="125"/>
                  </a:cubicBezTo>
                  <a:cubicBezTo>
                    <a:pt x="136" y="125"/>
                    <a:pt x="136" y="125"/>
                    <a:pt x="136" y="124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5" y="124"/>
                    <a:pt x="135" y="124"/>
                    <a:pt x="135" y="123"/>
                  </a:cubicBezTo>
                  <a:cubicBezTo>
                    <a:pt x="135" y="123"/>
                    <a:pt x="135" y="123"/>
                    <a:pt x="135" y="123"/>
                  </a:cubicBezTo>
                  <a:cubicBezTo>
                    <a:pt x="135" y="123"/>
                    <a:pt x="135" y="123"/>
                    <a:pt x="135" y="123"/>
                  </a:cubicBezTo>
                  <a:cubicBezTo>
                    <a:pt x="135" y="124"/>
                    <a:pt x="135" y="124"/>
                    <a:pt x="135" y="124"/>
                  </a:cubicBezTo>
                  <a:cubicBezTo>
                    <a:pt x="135" y="124"/>
                    <a:pt x="134" y="125"/>
                    <a:pt x="135" y="125"/>
                  </a:cubicBezTo>
                  <a:cubicBezTo>
                    <a:pt x="135" y="125"/>
                    <a:pt x="135" y="125"/>
                    <a:pt x="135" y="125"/>
                  </a:cubicBezTo>
                  <a:cubicBezTo>
                    <a:pt x="135" y="125"/>
                    <a:pt x="135" y="126"/>
                    <a:pt x="135" y="126"/>
                  </a:cubicBezTo>
                  <a:close/>
                  <a:moveTo>
                    <a:pt x="98" y="73"/>
                  </a:moveTo>
                  <a:cubicBezTo>
                    <a:pt x="98" y="73"/>
                    <a:pt x="98" y="73"/>
                    <a:pt x="97" y="73"/>
                  </a:cubicBezTo>
                  <a:cubicBezTo>
                    <a:pt x="97" y="73"/>
                    <a:pt x="97" y="73"/>
                    <a:pt x="97" y="73"/>
                  </a:cubicBezTo>
                  <a:cubicBezTo>
                    <a:pt x="96" y="74"/>
                    <a:pt x="96" y="74"/>
                    <a:pt x="96" y="74"/>
                  </a:cubicBezTo>
                  <a:cubicBezTo>
                    <a:pt x="96" y="74"/>
                    <a:pt x="96" y="74"/>
                    <a:pt x="96" y="75"/>
                  </a:cubicBezTo>
                  <a:cubicBezTo>
                    <a:pt x="97" y="75"/>
                    <a:pt x="97" y="75"/>
                    <a:pt x="97" y="75"/>
                  </a:cubicBezTo>
                  <a:cubicBezTo>
                    <a:pt x="96" y="75"/>
                    <a:pt x="96" y="75"/>
                    <a:pt x="96" y="75"/>
                  </a:cubicBezTo>
                  <a:cubicBezTo>
                    <a:pt x="96" y="75"/>
                    <a:pt x="96" y="75"/>
                    <a:pt x="95" y="75"/>
                  </a:cubicBezTo>
                  <a:cubicBezTo>
                    <a:pt x="95" y="75"/>
                    <a:pt x="95" y="75"/>
                    <a:pt x="94" y="75"/>
                  </a:cubicBezTo>
                  <a:cubicBezTo>
                    <a:pt x="94" y="75"/>
                    <a:pt x="94" y="75"/>
                    <a:pt x="94" y="75"/>
                  </a:cubicBezTo>
                  <a:cubicBezTo>
                    <a:pt x="93" y="75"/>
                    <a:pt x="93" y="75"/>
                    <a:pt x="93" y="75"/>
                  </a:cubicBezTo>
                  <a:cubicBezTo>
                    <a:pt x="93" y="75"/>
                    <a:pt x="93" y="75"/>
                    <a:pt x="92" y="75"/>
                  </a:cubicBezTo>
                  <a:cubicBezTo>
                    <a:pt x="92" y="75"/>
                    <a:pt x="92" y="75"/>
                    <a:pt x="91" y="75"/>
                  </a:cubicBezTo>
                  <a:cubicBezTo>
                    <a:pt x="91" y="75"/>
                    <a:pt x="91" y="75"/>
                    <a:pt x="91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89" y="76"/>
                    <a:pt x="89" y="75"/>
                    <a:pt x="89" y="76"/>
                  </a:cubicBezTo>
                  <a:cubicBezTo>
                    <a:pt x="89" y="76"/>
                    <a:pt x="88" y="76"/>
                    <a:pt x="88" y="76"/>
                  </a:cubicBezTo>
                  <a:cubicBezTo>
                    <a:pt x="88" y="76"/>
                    <a:pt x="89" y="75"/>
                    <a:pt x="89" y="75"/>
                  </a:cubicBezTo>
                  <a:cubicBezTo>
                    <a:pt x="88" y="75"/>
                    <a:pt x="88" y="75"/>
                    <a:pt x="88" y="75"/>
                  </a:cubicBezTo>
                  <a:cubicBezTo>
                    <a:pt x="88" y="75"/>
                    <a:pt x="88" y="76"/>
                    <a:pt x="88" y="76"/>
                  </a:cubicBezTo>
                  <a:cubicBezTo>
                    <a:pt x="88" y="76"/>
                    <a:pt x="88" y="77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87" y="76"/>
                    <a:pt x="86" y="76"/>
                    <a:pt x="86" y="76"/>
                  </a:cubicBezTo>
                  <a:cubicBezTo>
                    <a:pt x="86" y="77"/>
                    <a:pt x="86" y="77"/>
                    <a:pt x="86" y="77"/>
                  </a:cubicBezTo>
                  <a:cubicBezTo>
                    <a:pt x="86" y="77"/>
                    <a:pt x="86" y="77"/>
                    <a:pt x="85" y="77"/>
                  </a:cubicBezTo>
                  <a:cubicBezTo>
                    <a:pt x="85" y="77"/>
                    <a:pt x="85" y="77"/>
                    <a:pt x="85" y="77"/>
                  </a:cubicBezTo>
                  <a:cubicBezTo>
                    <a:pt x="85" y="77"/>
                    <a:pt x="85" y="77"/>
                    <a:pt x="85" y="77"/>
                  </a:cubicBezTo>
                  <a:cubicBezTo>
                    <a:pt x="84" y="77"/>
                    <a:pt x="85" y="77"/>
                    <a:pt x="84" y="76"/>
                  </a:cubicBezTo>
                  <a:cubicBezTo>
                    <a:pt x="84" y="76"/>
                    <a:pt x="84" y="76"/>
                    <a:pt x="85" y="76"/>
                  </a:cubicBezTo>
                  <a:cubicBezTo>
                    <a:pt x="85" y="76"/>
                    <a:pt x="85" y="76"/>
                    <a:pt x="86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87" y="75"/>
                    <a:pt x="86" y="75"/>
                    <a:pt x="86" y="75"/>
                  </a:cubicBezTo>
                  <a:cubicBezTo>
                    <a:pt x="85" y="75"/>
                    <a:pt x="85" y="75"/>
                    <a:pt x="84" y="75"/>
                  </a:cubicBezTo>
                  <a:cubicBezTo>
                    <a:pt x="83" y="75"/>
                    <a:pt x="83" y="74"/>
                    <a:pt x="83" y="74"/>
                  </a:cubicBezTo>
                  <a:cubicBezTo>
                    <a:pt x="83" y="74"/>
                    <a:pt x="81" y="73"/>
                    <a:pt x="80" y="73"/>
                  </a:cubicBezTo>
                  <a:cubicBezTo>
                    <a:pt x="80" y="74"/>
                    <a:pt x="77" y="75"/>
                    <a:pt x="77" y="75"/>
                  </a:cubicBezTo>
                  <a:cubicBezTo>
                    <a:pt x="77" y="75"/>
                    <a:pt x="77" y="76"/>
                    <a:pt x="77" y="76"/>
                  </a:cubicBezTo>
                  <a:cubicBezTo>
                    <a:pt x="76" y="76"/>
                    <a:pt x="75" y="77"/>
                    <a:pt x="75" y="77"/>
                  </a:cubicBezTo>
                  <a:cubicBezTo>
                    <a:pt x="74" y="77"/>
                    <a:pt x="74" y="78"/>
                    <a:pt x="74" y="78"/>
                  </a:cubicBezTo>
                  <a:cubicBezTo>
                    <a:pt x="74" y="79"/>
                    <a:pt x="74" y="79"/>
                    <a:pt x="74" y="79"/>
                  </a:cubicBezTo>
                  <a:cubicBezTo>
                    <a:pt x="74" y="79"/>
                    <a:pt x="74" y="80"/>
                    <a:pt x="74" y="80"/>
                  </a:cubicBezTo>
                  <a:cubicBezTo>
                    <a:pt x="75" y="80"/>
                    <a:pt x="75" y="80"/>
                    <a:pt x="75" y="80"/>
                  </a:cubicBezTo>
                  <a:cubicBezTo>
                    <a:pt x="75" y="80"/>
                    <a:pt x="76" y="79"/>
                    <a:pt x="76" y="80"/>
                  </a:cubicBezTo>
                  <a:cubicBezTo>
                    <a:pt x="76" y="80"/>
                    <a:pt x="76" y="81"/>
                    <a:pt x="76" y="81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76" y="81"/>
                    <a:pt x="78" y="81"/>
                    <a:pt x="78" y="81"/>
                  </a:cubicBezTo>
                  <a:cubicBezTo>
                    <a:pt x="78" y="81"/>
                    <a:pt x="78" y="81"/>
                    <a:pt x="78" y="80"/>
                  </a:cubicBezTo>
                  <a:cubicBezTo>
                    <a:pt x="78" y="80"/>
                    <a:pt x="78" y="80"/>
                    <a:pt x="78" y="79"/>
                  </a:cubicBezTo>
                  <a:cubicBezTo>
                    <a:pt x="78" y="79"/>
                    <a:pt x="79" y="79"/>
                    <a:pt x="78" y="79"/>
                  </a:cubicBezTo>
                  <a:cubicBezTo>
                    <a:pt x="78" y="79"/>
                    <a:pt x="78" y="79"/>
                    <a:pt x="78" y="78"/>
                  </a:cubicBezTo>
                  <a:cubicBezTo>
                    <a:pt x="79" y="78"/>
                    <a:pt x="79" y="78"/>
                    <a:pt x="79" y="77"/>
                  </a:cubicBezTo>
                  <a:cubicBezTo>
                    <a:pt x="80" y="77"/>
                    <a:pt x="79" y="76"/>
                    <a:pt x="80" y="76"/>
                  </a:cubicBezTo>
                  <a:cubicBezTo>
                    <a:pt x="80" y="76"/>
                    <a:pt x="81" y="76"/>
                    <a:pt x="81" y="77"/>
                  </a:cubicBezTo>
                  <a:cubicBezTo>
                    <a:pt x="81" y="77"/>
                    <a:pt x="80" y="77"/>
                    <a:pt x="80" y="78"/>
                  </a:cubicBezTo>
                  <a:cubicBezTo>
                    <a:pt x="79" y="78"/>
                    <a:pt x="79" y="78"/>
                    <a:pt x="79" y="78"/>
                  </a:cubicBezTo>
                  <a:cubicBezTo>
                    <a:pt x="80" y="79"/>
                    <a:pt x="80" y="79"/>
                    <a:pt x="80" y="79"/>
                  </a:cubicBezTo>
                  <a:cubicBezTo>
                    <a:pt x="80" y="79"/>
                    <a:pt x="81" y="79"/>
                    <a:pt x="81" y="79"/>
                  </a:cubicBezTo>
                  <a:cubicBezTo>
                    <a:pt x="81" y="79"/>
                    <a:pt x="82" y="79"/>
                    <a:pt x="82" y="79"/>
                  </a:cubicBezTo>
                  <a:cubicBezTo>
                    <a:pt x="82" y="79"/>
                    <a:pt x="82" y="79"/>
                    <a:pt x="82" y="79"/>
                  </a:cubicBezTo>
                  <a:cubicBezTo>
                    <a:pt x="82" y="79"/>
                    <a:pt x="82" y="79"/>
                    <a:pt x="81" y="79"/>
                  </a:cubicBezTo>
                  <a:cubicBezTo>
                    <a:pt x="81" y="80"/>
                    <a:pt x="80" y="80"/>
                    <a:pt x="80" y="80"/>
                  </a:cubicBezTo>
                  <a:cubicBezTo>
                    <a:pt x="80" y="80"/>
                    <a:pt x="81" y="80"/>
                    <a:pt x="80" y="80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79" y="80"/>
                    <a:pt x="79" y="81"/>
                    <a:pt x="79" y="81"/>
                  </a:cubicBezTo>
                  <a:cubicBezTo>
                    <a:pt x="79" y="81"/>
                    <a:pt x="79" y="82"/>
                    <a:pt x="79" y="82"/>
                  </a:cubicBezTo>
                  <a:cubicBezTo>
                    <a:pt x="78" y="81"/>
                    <a:pt x="78" y="81"/>
                    <a:pt x="78" y="82"/>
                  </a:cubicBezTo>
                  <a:cubicBezTo>
                    <a:pt x="78" y="82"/>
                    <a:pt x="77" y="81"/>
                    <a:pt x="77" y="82"/>
                  </a:cubicBezTo>
                  <a:cubicBezTo>
                    <a:pt x="77" y="82"/>
                    <a:pt x="77" y="82"/>
                    <a:pt x="76" y="82"/>
                  </a:cubicBezTo>
                  <a:cubicBezTo>
                    <a:pt x="76" y="82"/>
                    <a:pt x="76" y="82"/>
                    <a:pt x="76" y="82"/>
                  </a:cubicBezTo>
                  <a:cubicBezTo>
                    <a:pt x="76" y="82"/>
                    <a:pt x="76" y="82"/>
                    <a:pt x="76" y="82"/>
                  </a:cubicBezTo>
                  <a:cubicBezTo>
                    <a:pt x="76" y="82"/>
                    <a:pt x="76" y="82"/>
                    <a:pt x="76" y="81"/>
                  </a:cubicBezTo>
                  <a:cubicBezTo>
                    <a:pt x="76" y="81"/>
                    <a:pt x="76" y="81"/>
                    <a:pt x="76" y="80"/>
                  </a:cubicBezTo>
                  <a:cubicBezTo>
                    <a:pt x="75" y="80"/>
                    <a:pt x="75" y="81"/>
                    <a:pt x="75" y="81"/>
                  </a:cubicBezTo>
                  <a:cubicBezTo>
                    <a:pt x="75" y="81"/>
                    <a:pt x="75" y="81"/>
                    <a:pt x="75" y="82"/>
                  </a:cubicBezTo>
                  <a:cubicBezTo>
                    <a:pt x="75" y="82"/>
                    <a:pt x="75" y="82"/>
                    <a:pt x="75" y="82"/>
                  </a:cubicBezTo>
                  <a:cubicBezTo>
                    <a:pt x="74" y="82"/>
                    <a:pt x="74" y="82"/>
                    <a:pt x="74" y="82"/>
                  </a:cubicBezTo>
                  <a:cubicBezTo>
                    <a:pt x="74" y="82"/>
                    <a:pt x="73" y="83"/>
                    <a:pt x="73" y="83"/>
                  </a:cubicBezTo>
                  <a:cubicBezTo>
                    <a:pt x="73" y="83"/>
                    <a:pt x="72" y="83"/>
                    <a:pt x="72" y="83"/>
                  </a:cubicBezTo>
                  <a:cubicBezTo>
                    <a:pt x="72" y="83"/>
                    <a:pt x="72" y="84"/>
                    <a:pt x="72" y="84"/>
                  </a:cubicBezTo>
                  <a:cubicBezTo>
                    <a:pt x="72" y="84"/>
                    <a:pt x="71" y="84"/>
                    <a:pt x="71" y="84"/>
                  </a:cubicBezTo>
                  <a:cubicBezTo>
                    <a:pt x="71" y="84"/>
                    <a:pt x="71" y="84"/>
                    <a:pt x="70" y="84"/>
                  </a:cubicBezTo>
                  <a:cubicBezTo>
                    <a:pt x="70" y="84"/>
                    <a:pt x="70" y="85"/>
                    <a:pt x="70" y="85"/>
                  </a:cubicBezTo>
                  <a:cubicBezTo>
                    <a:pt x="71" y="85"/>
                    <a:pt x="71" y="85"/>
                    <a:pt x="71" y="85"/>
                  </a:cubicBezTo>
                  <a:cubicBezTo>
                    <a:pt x="71" y="86"/>
                    <a:pt x="71" y="86"/>
                    <a:pt x="71" y="87"/>
                  </a:cubicBezTo>
                  <a:cubicBezTo>
                    <a:pt x="71" y="87"/>
                    <a:pt x="70" y="87"/>
                    <a:pt x="70" y="87"/>
                  </a:cubicBezTo>
                  <a:cubicBezTo>
                    <a:pt x="70" y="87"/>
                    <a:pt x="69" y="86"/>
                    <a:pt x="69" y="87"/>
                  </a:cubicBezTo>
                  <a:cubicBezTo>
                    <a:pt x="68" y="87"/>
                    <a:pt x="68" y="88"/>
                    <a:pt x="68" y="88"/>
                  </a:cubicBezTo>
                  <a:cubicBezTo>
                    <a:pt x="68" y="88"/>
                    <a:pt x="68" y="88"/>
                    <a:pt x="68" y="89"/>
                  </a:cubicBezTo>
                  <a:cubicBezTo>
                    <a:pt x="68" y="89"/>
                    <a:pt x="68" y="89"/>
                    <a:pt x="68" y="89"/>
                  </a:cubicBezTo>
                  <a:cubicBezTo>
                    <a:pt x="68" y="89"/>
                    <a:pt x="68" y="90"/>
                    <a:pt x="69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9" y="90"/>
                    <a:pt x="70" y="90"/>
                    <a:pt x="70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70" y="90"/>
                    <a:pt x="71" y="90"/>
                    <a:pt x="71" y="90"/>
                  </a:cubicBezTo>
                  <a:cubicBezTo>
                    <a:pt x="71" y="90"/>
                    <a:pt x="71" y="89"/>
                    <a:pt x="72" y="89"/>
                  </a:cubicBezTo>
                  <a:cubicBezTo>
                    <a:pt x="72" y="89"/>
                    <a:pt x="72" y="89"/>
                    <a:pt x="72" y="89"/>
                  </a:cubicBezTo>
                  <a:cubicBezTo>
                    <a:pt x="72" y="88"/>
                    <a:pt x="72" y="88"/>
                    <a:pt x="72" y="88"/>
                  </a:cubicBezTo>
                  <a:cubicBezTo>
                    <a:pt x="72" y="88"/>
                    <a:pt x="73" y="88"/>
                    <a:pt x="73" y="88"/>
                  </a:cubicBezTo>
                  <a:cubicBezTo>
                    <a:pt x="73" y="87"/>
                    <a:pt x="73" y="87"/>
                    <a:pt x="73" y="87"/>
                  </a:cubicBezTo>
                  <a:cubicBezTo>
                    <a:pt x="73" y="87"/>
                    <a:pt x="74" y="87"/>
                    <a:pt x="74" y="87"/>
                  </a:cubicBezTo>
                  <a:cubicBezTo>
                    <a:pt x="74" y="87"/>
                    <a:pt x="75" y="87"/>
                    <a:pt x="75" y="86"/>
                  </a:cubicBezTo>
                  <a:cubicBezTo>
                    <a:pt x="75" y="86"/>
                    <a:pt x="75" y="86"/>
                    <a:pt x="75" y="87"/>
                  </a:cubicBezTo>
                  <a:cubicBezTo>
                    <a:pt x="75" y="87"/>
                    <a:pt x="76" y="88"/>
                    <a:pt x="76" y="88"/>
                  </a:cubicBezTo>
                  <a:cubicBezTo>
                    <a:pt x="76" y="88"/>
                    <a:pt x="77" y="88"/>
                    <a:pt x="77" y="88"/>
                  </a:cubicBezTo>
                  <a:cubicBezTo>
                    <a:pt x="77" y="88"/>
                    <a:pt x="77" y="89"/>
                    <a:pt x="78" y="89"/>
                  </a:cubicBezTo>
                  <a:cubicBezTo>
                    <a:pt x="78" y="89"/>
                    <a:pt x="78" y="90"/>
                    <a:pt x="78" y="89"/>
                  </a:cubicBezTo>
                  <a:cubicBezTo>
                    <a:pt x="78" y="89"/>
                    <a:pt x="78" y="88"/>
                    <a:pt x="78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6" y="86"/>
                    <a:pt x="76" y="86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8" y="87"/>
                    <a:pt x="78" y="87"/>
                  </a:cubicBezTo>
                  <a:cubicBezTo>
                    <a:pt x="78" y="87"/>
                    <a:pt x="78" y="87"/>
                    <a:pt x="79" y="88"/>
                  </a:cubicBezTo>
                  <a:cubicBezTo>
                    <a:pt x="79" y="88"/>
                    <a:pt x="79" y="89"/>
                    <a:pt x="79" y="89"/>
                  </a:cubicBezTo>
                  <a:cubicBezTo>
                    <a:pt x="79" y="89"/>
                    <a:pt x="79" y="90"/>
                    <a:pt x="79" y="90"/>
                  </a:cubicBezTo>
                  <a:cubicBezTo>
                    <a:pt x="79" y="91"/>
                    <a:pt x="80" y="90"/>
                    <a:pt x="80" y="90"/>
                  </a:cubicBezTo>
                  <a:cubicBezTo>
                    <a:pt x="80" y="90"/>
                    <a:pt x="81" y="90"/>
                    <a:pt x="81" y="89"/>
                  </a:cubicBezTo>
                  <a:cubicBezTo>
                    <a:pt x="81" y="89"/>
                    <a:pt x="80" y="89"/>
                    <a:pt x="80" y="89"/>
                  </a:cubicBezTo>
                  <a:cubicBezTo>
                    <a:pt x="80" y="88"/>
                    <a:pt x="80" y="88"/>
                    <a:pt x="81" y="88"/>
                  </a:cubicBezTo>
                  <a:cubicBezTo>
                    <a:pt x="81" y="88"/>
                    <a:pt x="81" y="88"/>
                    <a:pt x="81" y="88"/>
                  </a:cubicBezTo>
                  <a:cubicBezTo>
                    <a:pt x="81" y="88"/>
                    <a:pt x="81" y="89"/>
                    <a:pt x="81" y="89"/>
                  </a:cubicBezTo>
                  <a:cubicBezTo>
                    <a:pt x="81" y="89"/>
                    <a:pt x="82" y="90"/>
                    <a:pt x="82" y="90"/>
                  </a:cubicBezTo>
                  <a:cubicBezTo>
                    <a:pt x="82" y="90"/>
                    <a:pt x="83" y="90"/>
                    <a:pt x="83" y="90"/>
                  </a:cubicBezTo>
                  <a:cubicBezTo>
                    <a:pt x="83" y="90"/>
                    <a:pt x="83" y="90"/>
                    <a:pt x="83" y="90"/>
                  </a:cubicBezTo>
                  <a:cubicBezTo>
                    <a:pt x="84" y="90"/>
                    <a:pt x="84" y="90"/>
                    <a:pt x="84" y="90"/>
                  </a:cubicBezTo>
                  <a:cubicBezTo>
                    <a:pt x="84" y="90"/>
                    <a:pt x="85" y="90"/>
                    <a:pt x="85" y="90"/>
                  </a:cubicBezTo>
                  <a:cubicBezTo>
                    <a:pt x="85" y="91"/>
                    <a:pt x="85" y="91"/>
                    <a:pt x="84" y="92"/>
                  </a:cubicBezTo>
                  <a:cubicBezTo>
                    <a:pt x="84" y="92"/>
                    <a:pt x="84" y="92"/>
                    <a:pt x="84" y="92"/>
                  </a:cubicBezTo>
                  <a:cubicBezTo>
                    <a:pt x="84" y="92"/>
                    <a:pt x="83" y="92"/>
                    <a:pt x="83" y="92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3" y="92"/>
                    <a:pt x="82" y="92"/>
                    <a:pt x="82" y="93"/>
                  </a:cubicBezTo>
                  <a:cubicBezTo>
                    <a:pt x="81" y="93"/>
                    <a:pt x="81" y="93"/>
                    <a:pt x="81" y="93"/>
                  </a:cubicBezTo>
                  <a:cubicBezTo>
                    <a:pt x="81" y="93"/>
                    <a:pt x="82" y="92"/>
                    <a:pt x="82" y="92"/>
                  </a:cubicBezTo>
                  <a:cubicBezTo>
                    <a:pt x="82" y="92"/>
                    <a:pt x="81" y="92"/>
                    <a:pt x="81" y="92"/>
                  </a:cubicBezTo>
                  <a:cubicBezTo>
                    <a:pt x="80" y="92"/>
                    <a:pt x="80" y="92"/>
                    <a:pt x="80" y="92"/>
                  </a:cubicBezTo>
                  <a:cubicBezTo>
                    <a:pt x="79" y="92"/>
                    <a:pt x="79" y="92"/>
                    <a:pt x="79" y="93"/>
                  </a:cubicBezTo>
                  <a:cubicBezTo>
                    <a:pt x="79" y="93"/>
                    <a:pt x="78" y="93"/>
                    <a:pt x="78" y="93"/>
                  </a:cubicBezTo>
                  <a:cubicBezTo>
                    <a:pt x="78" y="93"/>
                    <a:pt x="77" y="92"/>
                    <a:pt x="77" y="92"/>
                  </a:cubicBezTo>
                  <a:cubicBezTo>
                    <a:pt x="77" y="92"/>
                    <a:pt x="77" y="92"/>
                    <a:pt x="76" y="92"/>
                  </a:cubicBezTo>
                  <a:cubicBezTo>
                    <a:pt x="76" y="92"/>
                    <a:pt x="76" y="91"/>
                    <a:pt x="76" y="91"/>
                  </a:cubicBezTo>
                  <a:cubicBezTo>
                    <a:pt x="76" y="91"/>
                    <a:pt x="75" y="91"/>
                    <a:pt x="75" y="91"/>
                  </a:cubicBezTo>
                  <a:cubicBezTo>
                    <a:pt x="76" y="91"/>
                    <a:pt x="76" y="91"/>
                    <a:pt x="76" y="90"/>
                  </a:cubicBezTo>
                  <a:cubicBezTo>
                    <a:pt x="76" y="89"/>
                    <a:pt x="75" y="89"/>
                    <a:pt x="75" y="89"/>
                  </a:cubicBezTo>
                  <a:cubicBezTo>
                    <a:pt x="74" y="90"/>
                    <a:pt x="73" y="90"/>
                    <a:pt x="73" y="90"/>
                  </a:cubicBezTo>
                  <a:cubicBezTo>
                    <a:pt x="73" y="90"/>
                    <a:pt x="72" y="90"/>
                    <a:pt x="71" y="90"/>
                  </a:cubicBezTo>
                  <a:cubicBezTo>
                    <a:pt x="71" y="90"/>
                    <a:pt x="71" y="90"/>
                    <a:pt x="71" y="91"/>
                  </a:cubicBezTo>
                  <a:cubicBezTo>
                    <a:pt x="70" y="91"/>
                    <a:pt x="70" y="90"/>
                    <a:pt x="70" y="91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9" y="91"/>
                    <a:pt x="68" y="91"/>
                    <a:pt x="68" y="92"/>
                  </a:cubicBezTo>
                  <a:cubicBezTo>
                    <a:pt x="68" y="93"/>
                    <a:pt x="68" y="93"/>
                    <a:pt x="68" y="93"/>
                  </a:cubicBezTo>
                  <a:cubicBezTo>
                    <a:pt x="68" y="94"/>
                    <a:pt x="67" y="94"/>
                    <a:pt x="67" y="94"/>
                  </a:cubicBezTo>
                  <a:cubicBezTo>
                    <a:pt x="66" y="94"/>
                    <a:pt x="66" y="96"/>
                    <a:pt x="66" y="96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98"/>
                    <a:pt x="66" y="98"/>
                    <a:pt x="66" y="99"/>
                  </a:cubicBezTo>
                  <a:cubicBezTo>
                    <a:pt x="65" y="99"/>
                    <a:pt x="66" y="100"/>
                    <a:pt x="65" y="100"/>
                  </a:cubicBezTo>
                  <a:cubicBezTo>
                    <a:pt x="65" y="100"/>
                    <a:pt x="66" y="100"/>
                    <a:pt x="66" y="100"/>
                  </a:cubicBezTo>
                  <a:cubicBezTo>
                    <a:pt x="66" y="101"/>
                    <a:pt x="65" y="101"/>
                    <a:pt x="66" y="102"/>
                  </a:cubicBezTo>
                  <a:cubicBezTo>
                    <a:pt x="66" y="102"/>
                    <a:pt x="67" y="102"/>
                    <a:pt x="67" y="102"/>
                  </a:cubicBezTo>
                  <a:cubicBezTo>
                    <a:pt x="67" y="103"/>
                    <a:pt x="68" y="104"/>
                    <a:pt x="68" y="104"/>
                  </a:cubicBezTo>
                  <a:cubicBezTo>
                    <a:pt x="68" y="104"/>
                    <a:pt x="68" y="105"/>
                    <a:pt x="69" y="105"/>
                  </a:cubicBezTo>
                  <a:cubicBezTo>
                    <a:pt x="69" y="105"/>
                    <a:pt x="69" y="105"/>
                    <a:pt x="69" y="105"/>
                  </a:cubicBezTo>
                  <a:cubicBezTo>
                    <a:pt x="69" y="104"/>
                    <a:pt x="70" y="104"/>
                    <a:pt x="70" y="104"/>
                  </a:cubicBezTo>
                  <a:cubicBezTo>
                    <a:pt x="70" y="104"/>
                    <a:pt x="71" y="104"/>
                    <a:pt x="71" y="104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3"/>
                    <a:pt x="73" y="103"/>
                    <a:pt x="73" y="104"/>
                  </a:cubicBezTo>
                  <a:cubicBezTo>
                    <a:pt x="74" y="104"/>
                    <a:pt x="74" y="104"/>
                    <a:pt x="74" y="105"/>
                  </a:cubicBezTo>
                  <a:cubicBezTo>
                    <a:pt x="74" y="105"/>
                    <a:pt x="74" y="105"/>
                    <a:pt x="75" y="105"/>
                  </a:cubicBezTo>
                  <a:cubicBezTo>
                    <a:pt x="75" y="104"/>
                    <a:pt x="75" y="104"/>
                    <a:pt x="75" y="105"/>
                  </a:cubicBezTo>
                  <a:cubicBezTo>
                    <a:pt x="75" y="105"/>
                    <a:pt x="76" y="105"/>
                    <a:pt x="75" y="105"/>
                  </a:cubicBezTo>
                  <a:cubicBezTo>
                    <a:pt x="75" y="106"/>
                    <a:pt x="75" y="106"/>
                    <a:pt x="75" y="107"/>
                  </a:cubicBezTo>
                  <a:cubicBezTo>
                    <a:pt x="75" y="107"/>
                    <a:pt x="75" y="107"/>
                    <a:pt x="75" y="108"/>
                  </a:cubicBezTo>
                  <a:cubicBezTo>
                    <a:pt x="76" y="108"/>
                    <a:pt x="76" y="109"/>
                    <a:pt x="76" y="110"/>
                  </a:cubicBezTo>
                  <a:cubicBezTo>
                    <a:pt x="76" y="110"/>
                    <a:pt x="76" y="111"/>
                    <a:pt x="76" y="111"/>
                  </a:cubicBezTo>
                  <a:cubicBezTo>
                    <a:pt x="77" y="112"/>
                    <a:pt x="77" y="112"/>
                    <a:pt x="77" y="112"/>
                  </a:cubicBezTo>
                  <a:cubicBezTo>
                    <a:pt x="76" y="112"/>
                    <a:pt x="76" y="113"/>
                    <a:pt x="76" y="114"/>
                  </a:cubicBezTo>
                  <a:cubicBezTo>
                    <a:pt x="76" y="114"/>
                    <a:pt x="76" y="115"/>
                    <a:pt x="76" y="115"/>
                  </a:cubicBezTo>
                  <a:cubicBezTo>
                    <a:pt x="76" y="115"/>
                    <a:pt x="77" y="116"/>
                    <a:pt x="77" y="117"/>
                  </a:cubicBezTo>
                  <a:cubicBezTo>
                    <a:pt x="77" y="117"/>
                    <a:pt x="77" y="117"/>
                    <a:pt x="77" y="118"/>
                  </a:cubicBezTo>
                  <a:cubicBezTo>
                    <a:pt x="78" y="118"/>
                    <a:pt x="77" y="119"/>
                    <a:pt x="77" y="119"/>
                  </a:cubicBezTo>
                  <a:cubicBezTo>
                    <a:pt x="77" y="119"/>
                    <a:pt x="77" y="120"/>
                    <a:pt x="78" y="120"/>
                  </a:cubicBezTo>
                  <a:cubicBezTo>
                    <a:pt x="78" y="120"/>
                    <a:pt x="78" y="121"/>
                    <a:pt x="78" y="121"/>
                  </a:cubicBezTo>
                  <a:cubicBezTo>
                    <a:pt x="78" y="121"/>
                    <a:pt x="78" y="121"/>
                    <a:pt x="78" y="122"/>
                  </a:cubicBezTo>
                  <a:cubicBezTo>
                    <a:pt x="78" y="122"/>
                    <a:pt x="78" y="122"/>
                    <a:pt x="79" y="123"/>
                  </a:cubicBezTo>
                  <a:cubicBezTo>
                    <a:pt x="79" y="123"/>
                    <a:pt x="79" y="123"/>
                    <a:pt x="79" y="123"/>
                  </a:cubicBezTo>
                  <a:cubicBezTo>
                    <a:pt x="79" y="122"/>
                    <a:pt x="80" y="122"/>
                    <a:pt x="80" y="122"/>
                  </a:cubicBezTo>
                  <a:cubicBezTo>
                    <a:pt x="81" y="122"/>
                    <a:pt x="81" y="122"/>
                    <a:pt x="82" y="122"/>
                  </a:cubicBezTo>
                  <a:cubicBezTo>
                    <a:pt x="82" y="121"/>
                    <a:pt x="83" y="120"/>
                    <a:pt x="83" y="120"/>
                  </a:cubicBezTo>
                  <a:cubicBezTo>
                    <a:pt x="83" y="120"/>
                    <a:pt x="84" y="119"/>
                    <a:pt x="84" y="119"/>
                  </a:cubicBezTo>
                  <a:cubicBezTo>
                    <a:pt x="84" y="119"/>
                    <a:pt x="83" y="118"/>
                    <a:pt x="84" y="118"/>
                  </a:cubicBezTo>
                  <a:cubicBezTo>
                    <a:pt x="84" y="118"/>
                    <a:pt x="85" y="118"/>
                    <a:pt x="85" y="118"/>
                  </a:cubicBezTo>
                  <a:cubicBezTo>
                    <a:pt x="85" y="117"/>
                    <a:pt x="84" y="116"/>
                    <a:pt x="84" y="116"/>
                  </a:cubicBezTo>
                  <a:cubicBezTo>
                    <a:pt x="84" y="116"/>
                    <a:pt x="85" y="116"/>
                    <a:pt x="85" y="115"/>
                  </a:cubicBezTo>
                  <a:cubicBezTo>
                    <a:pt x="85" y="115"/>
                    <a:pt x="86" y="114"/>
                    <a:pt x="86" y="114"/>
                  </a:cubicBezTo>
                  <a:cubicBezTo>
                    <a:pt x="86" y="114"/>
                    <a:pt x="86" y="114"/>
                    <a:pt x="86" y="113"/>
                  </a:cubicBezTo>
                  <a:cubicBezTo>
                    <a:pt x="86" y="113"/>
                    <a:pt x="86" y="112"/>
                    <a:pt x="86" y="112"/>
                  </a:cubicBezTo>
                  <a:cubicBezTo>
                    <a:pt x="87" y="111"/>
                    <a:pt x="86" y="111"/>
                    <a:pt x="86" y="111"/>
                  </a:cubicBezTo>
                  <a:cubicBezTo>
                    <a:pt x="86" y="111"/>
                    <a:pt x="86" y="110"/>
                    <a:pt x="86" y="110"/>
                  </a:cubicBezTo>
                  <a:cubicBezTo>
                    <a:pt x="86" y="110"/>
                    <a:pt x="86" y="109"/>
                    <a:pt x="86" y="108"/>
                  </a:cubicBezTo>
                  <a:cubicBezTo>
                    <a:pt x="86" y="108"/>
                    <a:pt x="87" y="108"/>
                    <a:pt x="87" y="107"/>
                  </a:cubicBezTo>
                  <a:cubicBezTo>
                    <a:pt x="87" y="107"/>
                    <a:pt x="88" y="106"/>
                    <a:pt x="88" y="106"/>
                  </a:cubicBezTo>
                  <a:cubicBezTo>
                    <a:pt x="88" y="106"/>
                    <a:pt x="89" y="105"/>
                    <a:pt x="89" y="105"/>
                  </a:cubicBezTo>
                  <a:cubicBezTo>
                    <a:pt x="89" y="104"/>
                    <a:pt x="90" y="103"/>
                    <a:pt x="90" y="103"/>
                  </a:cubicBezTo>
                  <a:cubicBezTo>
                    <a:pt x="90" y="102"/>
                    <a:pt x="90" y="101"/>
                    <a:pt x="90" y="101"/>
                  </a:cubicBezTo>
                  <a:cubicBezTo>
                    <a:pt x="90" y="101"/>
                    <a:pt x="89" y="102"/>
                    <a:pt x="89" y="102"/>
                  </a:cubicBezTo>
                  <a:cubicBezTo>
                    <a:pt x="89" y="102"/>
                    <a:pt x="88" y="102"/>
                    <a:pt x="88" y="102"/>
                  </a:cubicBezTo>
                  <a:cubicBezTo>
                    <a:pt x="87" y="102"/>
                    <a:pt x="87" y="101"/>
                    <a:pt x="87" y="101"/>
                  </a:cubicBezTo>
                  <a:cubicBezTo>
                    <a:pt x="87" y="101"/>
                    <a:pt x="87" y="100"/>
                    <a:pt x="87" y="100"/>
                  </a:cubicBezTo>
                  <a:cubicBezTo>
                    <a:pt x="87" y="100"/>
                    <a:pt x="86" y="100"/>
                    <a:pt x="86" y="99"/>
                  </a:cubicBezTo>
                  <a:cubicBezTo>
                    <a:pt x="86" y="99"/>
                    <a:pt x="85" y="98"/>
                    <a:pt x="85" y="98"/>
                  </a:cubicBezTo>
                  <a:cubicBezTo>
                    <a:pt x="85" y="98"/>
                    <a:pt x="85" y="97"/>
                    <a:pt x="85" y="96"/>
                  </a:cubicBezTo>
                  <a:cubicBezTo>
                    <a:pt x="85" y="95"/>
                    <a:pt x="84" y="95"/>
                    <a:pt x="84" y="94"/>
                  </a:cubicBezTo>
                  <a:cubicBezTo>
                    <a:pt x="84" y="94"/>
                    <a:pt x="84" y="94"/>
                    <a:pt x="84" y="94"/>
                  </a:cubicBezTo>
                  <a:cubicBezTo>
                    <a:pt x="84" y="94"/>
                    <a:pt x="85" y="94"/>
                    <a:pt x="85" y="94"/>
                  </a:cubicBezTo>
                  <a:cubicBezTo>
                    <a:pt x="85" y="94"/>
                    <a:pt x="85" y="95"/>
                    <a:pt x="85" y="95"/>
                  </a:cubicBezTo>
                  <a:cubicBezTo>
                    <a:pt x="85" y="96"/>
                    <a:pt x="86" y="95"/>
                    <a:pt x="86" y="96"/>
                  </a:cubicBezTo>
                  <a:cubicBezTo>
                    <a:pt x="86" y="96"/>
                    <a:pt x="86" y="97"/>
                    <a:pt x="86" y="97"/>
                  </a:cubicBezTo>
                  <a:cubicBezTo>
                    <a:pt x="86" y="97"/>
                    <a:pt x="87" y="98"/>
                    <a:pt x="87" y="98"/>
                  </a:cubicBezTo>
                  <a:cubicBezTo>
                    <a:pt x="87" y="98"/>
                    <a:pt x="87" y="99"/>
                    <a:pt x="87" y="99"/>
                  </a:cubicBezTo>
                  <a:cubicBezTo>
                    <a:pt x="87" y="100"/>
                    <a:pt x="87" y="101"/>
                    <a:pt x="88" y="101"/>
                  </a:cubicBezTo>
                  <a:cubicBezTo>
                    <a:pt x="88" y="101"/>
                    <a:pt x="89" y="101"/>
                    <a:pt x="89" y="100"/>
                  </a:cubicBezTo>
                  <a:cubicBezTo>
                    <a:pt x="89" y="100"/>
                    <a:pt x="90" y="100"/>
                    <a:pt x="90" y="100"/>
                  </a:cubicBezTo>
                  <a:cubicBezTo>
                    <a:pt x="91" y="100"/>
                    <a:pt x="91" y="99"/>
                    <a:pt x="91" y="99"/>
                  </a:cubicBezTo>
                  <a:cubicBezTo>
                    <a:pt x="92" y="99"/>
                    <a:pt x="92" y="99"/>
                    <a:pt x="92" y="98"/>
                  </a:cubicBezTo>
                  <a:cubicBezTo>
                    <a:pt x="93" y="98"/>
                    <a:pt x="93" y="97"/>
                    <a:pt x="93" y="97"/>
                  </a:cubicBezTo>
                  <a:cubicBezTo>
                    <a:pt x="93" y="97"/>
                    <a:pt x="94" y="97"/>
                    <a:pt x="93" y="96"/>
                  </a:cubicBezTo>
                  <a:cubicBezTo>
                    <a:pt x="93" y="96"/>
                    <a:pt x="93" y="95"/>
                    <a:pt x="92" y="95"/>
                  </a:cubicBezTo>
                  <a:cubicBezTo>
                    <a:pt x="92" y="95"/>
                    <a:pt x="92" y="95"/>
                    <a:pt x="92" y="95"/>
                  </a:cubicBezTo>
                  <a:cubicBezTo>
                    <a:pt x="92" y="95"/>
                    <a:pt x="92" y="95"/>
                    <a:pt x="92" y="95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0" y="96"/>
                    <a:pt x="91" y="96"/>
                    <a:pt x="90" y="95"/>
                  </a:cubicBezTo>
                  <a:cubicBezTo>
                    <a:pt x="90" y="95"/>
                    <a:pt x="90" y="95"/>
                    <a:pt x="90" y="95"/>
                  </a:cubicBezTo>
                  <a:cubicBezTo>
                    <a:pt x="90" y="94"/>
                    <a:pt x="89" y="94"/>
                    <a:pt x="89" y="93"/>
                  </a:cubicBezTo>
                  <a:cubicBezTo>
                    <a:pt x="89" y="93"/>
                    <a:pt x="90" y="92"/>
                    <a:pt x="90" y="93"/>
                  </a:cubicBezTo>
                  <a:cubicBezTo>
                    <a:pt x="90" y="93"/>
                    <a:pt x="90" y="94"/>
                    <a:pt x="91" y="94"/>
                  </a:cubicBezTo>
                  <a:cubicBezTo>
                    <a:pt x="91" y="94"/>
                    <a:pt x="91" y="95"/>
                    <a:pt x="91" y="95"/>
                  </a:cubicBezTo>
                  <a:cubicBezTo>
                    <a:pt x="92" y="95"/>
                    <a:pt x="92" y="94"/>
                    <a:pt x="92" y="94"/>
                  </a:cubicBezTo>
                  <a:cubicBezTo>
                    <a:pt x="92" y="94"/>
                    <a:pt x="93" y="95"/>
                    <a:pt x="93" y="95"/>
                  </a:cubicBezTo>
                  <a:cubicBezTo>
                    <a:pt x="93" y="95"/>
                    <a:pt x="94" y="95"/>
                    <a:pt x="94" y="95"/>
                  </a:cubicBezTo>
                  <a:cubicBezTo>
                    <a:pt x="95" y="95"/>
                    <a:pt x="95" y="95"/>
                    <a:pt x="95" y="95"/>
                  </a:cubicBezTo>
                  <a:cubicBezTo>
                    <a:pt x="95" y="95"/>
                    <a:pt x="95" y="95"/>
                    <a:pt x="96" y="95"/>
                  </a:cubicBezTo>
                  <a:cubicBezTo>
                    <a:pt x="96" y="95"/>
                    <a:pt x="96" y="96"/>
                    <a:pt x="96" y="96"/>
                  </a:cubicBezTo>
                  <a:cubicBezTo>
                    <a:pt x="97" y="96"/>
                    <a:pt x="97" y="96"/>
                    <a:pt x="97" y="96"/>
                  </a:cubicBezTo>
                  <a:cubicBezTo>
                    <a:pt x="97" y="97"/>
                    <a:pt x="97" y="97"/>
                    <a:pt x="97" y="97"/>
                  </a:cubicBezTo>
                  <a:cubicBezTo>
                    <a:pt x="97" y="97"/>
                    <a:pt x="98" y="97"/>
                    <a:pt x="98" y="97"/>
                  </a:cubicBezTo>
                  <a:cubicBezTo>
                    <a:pt x="98" y="97"/>
                    <a:pt x="98" y="98"/>
                    <a:pt x="98" y="98"/>
                  </a:cubicBezTo>
                  <a:cubicBezTo>
                    <a:pt x="98" y="98"/>
                    <a:pt x="98" y="100"/>
                    <a:pt x="98" y="100"/>
                  </a:cubicBezTo>
                  <a:cubicBezTo>
                    <a:pt x="98" y="100"/>
                    <a:pt x="99" y="101"/>
                    <a:pt x="99" y="101"/>
                  </a:cubicBezTo>
                  <a:cubicBezTo>
                    <a:pt x="99" y="101"/>
                    <a:pt x="100" y="102"/>
                    <a:pt x="100" y="102"/>
                  </a:cubicBezTo>
                  <a:cubicBezTo>
                    <a:pt x="100" y="103"/>
                    <a:pt x="100" y="103"/>
                    <a:pt x="100" y="103"/>
                  </a:cubicBezTo>
                  <a:cubicBezTo>
                    <a:pt x="100" y="103"/>
                    <a:pt x="100" y="103"/>
                    <a:pt x="100" y="102"/>
                  </a:cubicBezTo>
                  <a:cubicBezTo>
                    <a:pt x="101" y="102"/>
                    <a:pt x="101" y="102"/>
                    <a:pt x="101" y="101"/>
                  </a:cubicBezTo>
                  <a:cubicBezTo>
                    <a:pt x="101" y="101"/>
                    <a:pt x="101" y="100"/>
                    <a:pt x="101" y="100"/>
                  </a:cubicBezTo>
                  <a:cubicBezTo>
                    <a:pt x="101" y="99"/>
                    <a:pt x="101" y="99"/>
                    <a:pt x="101" y="99"/>
                  </a:cubicBezTo>
                  <a:cubicBezTo>
                    <a:pt x="102" y="99"/>
                    <a:pt x="102" y="98"/>
                    <a:pt x="103" y="98"/>
                  </a:cubicBezTo>
                  <a:cubicBezTo>
                    <a:pt x="103" y="97"/>
                    <a:pt x="103" y="97"/>
                    <a:pt x="104" y="97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5" y="96"/>
                    <a:pt x="105" y="96"/>
                    <a:pt x="105" y="97"/>
                  </a:cubicBezTo>
                  <a:cubicBezTo>
                    <a:pt x="105" y="97"/>
                    <a:pt x="106" y="98"/>
                    <a:pt x="106" y="98"/>
                  </a:cubicBezTo>
                  <a:cubicBezTo>
                    <a:pt x="106" y="98"/>
                    <a:pt x="106" y="98"/>
                    <a:pt x="106" y="99"/>
                  </a:cubicBezTo>
                  <a:cubicBezTo>
                    <a:pt x="106" y="99"/>
                    <a:pt x="106" y="101"/>
                    <a:pt x="106" y="101"/>
                  </a:cubicBezTo>
                  <a:cubicBezTo>
                    <a:pt x="106" y="101"/>
                    <a:pt x="107" y="99"/>
                    <a:pt x="107" y="99"/>
                  </a:cubicBezTo>
                  <a:cubicBezTo>
                    <a:pt x="107" y="99"/>
                    <a:pt x="107" y="99"/>
                    <a:pt x="107" y="99"/>
                  </a:cubicBezTo>
                  <a:cubicBezTo>
                    <a:pt x="107" y="100"/>
                    <a:pt x="107" y="100"/>
                    <a:pt x="107" y="101"/>
                  </a:cubicBezTo>
                  <a:cubicBezTo>
                    <a:pt x="107" y="101"/>
                    <a:pt x="108" y="102"/>
                    <a:pt x="108" y="102"/>
                  </a:cubicBezTo>
                  <a:cubicBezTo>
                    <a:pt x="108" y="102"/>
                    <a:pt x="108" y="101"/>
                    <a:pt x="108" y="101"/>
                  </a:cubicBezTo>
                  <a:cubicBezTo>
                    <a:pt x="108" y="100"/>
                    <a:pt x="108" y="101"/>
                    <a:pt x="109" y="101"/>
                  </a:cubicBezTo>
                  <a:cubicBezTo>
                    <a:pt x="109" y="101"/>
                    <a:pt x="109" y="102"/>
                    <a:pt x="109" y="102"/>
                  </a:cubicBezTo>
                  <a:cubicBezTo>
                    <a:pt x="109" y="102"/>
                    <a:pt x="110" y="103"/>
                    <a:pt x="110" y="103"/>
                  </a:cubicBezTo>
                  <a:cubicBezTo>
                    <a:pt x="110" y="104"/>
                    <a:pt x="110" y="103"/>
                    <a:pt x="110" y="102"/>
                  </a:cubicBezTo>
                  <a:cubicBezTo>
                    <a:pt x="110" y="102"/>
                    <a:pt x="110" y="102"/>
                    <a:pt x="111" y="102"/>
                  </a:cubicBezTo>
                  <a:cubicBezTo>
                    <a:pt x="111" y="102"/>
                    <a:pt x="111" y="102"/>
                    <a:pt x="111" y="101"/>
                  </a:cubicBezTo>
                  <a:cubicBezTo>
                    <a:pt x="111" y="101"/>
                    <a:pt x="112" y="100"/>
                    <a:pt x="111" y="100"/>
                  </a:cubicBezTo>
                  <a:cubicBezTo>
                    <a:pt x="111" y="99"/>
                    <a:pt x="111" y="99"/>
                    <a:pt x="111" y="99"/>
                  </a:cubicBezTo>
                  <a:cubicBezTo>
                    <a:pt x="110" y="98"/>
                    <a:pt x="110" y="98"/>
                    <a:pt x="110" y="98"/>
                  </a:cubicBezTo>
                  <a:cubicBezTo>
                    <a:pt x="110" y="98"/>
                    <a:pt x="111" y="97"/>
                    <a:pt x="111" y="97"/>
                  </a:cubicBezTo>
                  <a:cubicBezTo>
                    <a:pt x="111" y="96"/>
                    <a:pt x="111" y="97"/>
                    <a:pt x="111" y="97"/>
                  </a:cubicBezTo>
                  <a:cubicBezTo>
                    <a:pt x="111" y="97"/>
                    <a:pt x="111" y="97"/>
                    <a:pt x="111" y="98"/>
                  </a:cubicBezTo>
                  <a:cubicBezTo>
                    <a:pt x="111" y="99"/>
                    <a:pt x="111" y="99"/>
                    <a:pt x="111" y="99"/>
                  </a:cubicBezTo>
                  <a:cubicBezTo>
                    <a:pt x="112" y="98"/>
                    <a:pt x="112" y="98"/>
                    <a:pt x="112" y="98"/>
                  </a:cubicBezTo>
                  <a:cubicBezTo>
                    <a:pt x="112" y="98"/>
                    <a:pt x="112" y="98"/>
                    <a:pt x="112" y="97"/>
                  </a:cubicBezTo>
                  <a:cubicBezTo>
                    <a:pt x="112" y="97"/>
                    <a:pt x="112" y="97"/>
                    <a:pt x="112" y="97"/>
                  </a:cubicBezTo>
                  <a:cubicBezTo>
                    <a:pt x="112" y="97"/>
                    <a:pt x="113" y="97"/>
                    <a:pt x="114" y="96"/>
                  </a:cubicBezTo>
                  <a:cubicBezTo>
                    <a:pt x="114" y="96"/>
                    <a:pt x="115" y="95"/>
                    <a:pt x="115" y="95"/>
                  </a:cubicBezTo>
                  <a:cubicBezTo>
                    <a:pt x="115" y="95"/>
                    <a:pt x="116" y="94"/>
                    <a:pt x="116" y="93"/>
                  </a:cubicBezTo>
                  <a:cubicBezTo>
                    <a:pt x="116" y="93"/>
                    <a:pt x="116" y="92"/>
                    <a:pt x="116" y="92"/>
                  </a:cubicBezTo>
                  <a:cubicBezTo>
                    <a:pt x="115" y="91"/>
                    <a:pt x="115" y="91"/>
                    <a:pt x="115" y="91"/>
                  </a:cubicBezTo>
                  <a:cubicBezTo>
                    <a:pt x="115" y="90"/>
                    <a:pt x="116" y="90"/>
                    <a:pt x="116" y="90"/>
                  </a:cubicBezTo>
                  <a:cubicBezTo>
                    <a:pt x="116" y="90"/>
                    <a:pt x="116" y="89"/>
                    <a:pt x="116" y="89"/>
                  </a:cubicBezTo>
                  <a:cubicBezTo>
                    <a:pt x="116" y="89"/>
                    <a:pt x="115" y="90"/>
                    <a:pt x="115" y="90"/>
                  </a:cubicBezTo>
                  <a:cubicBezTo>
                    <a:pt x="115" y="90"/>
                    <a:pt x="115" y="89"/>
                    <a:pt x="115" y="89"/>
                  </a:cubicBezTo>
                  <a:cubicBezTo>
                    <a:pt x="114" y="89"/>
                    <a:pt x="115" y="88"/>
                    <a:pt x="115" y="89"/>
                  </a:cubicBezTo>
                  <a:cubicBezTo>
                    <a:pt x="115" y="89"/>
                    <a:pt x="115" y="88"/>
                    <a:pt x="115" y="88"/>
                  </a:cubicBezTo>
                  <a:cubicBezTo>
                    <a:pt x="116" y="88"/>
                    <a:pt x="116" y="88"/>
                    <a:pt x="116" y="88"/>
                  </a:cubicBezTo>
                  <a:cubicBezTo>
                    <a:pt x="116" y="88"/>
                    <a:pt x="116" y="89"/>
                    <a:pt x="116" y="89"/>
                  </a:cubicBezTo>
                  <a:cubicBezTo>
                    <a:pt x="116" y="89"/>
                    <a:pt x="117" y="88"/>
                    <a:pt x="117" y="88"/>
                  </a:cubicBezTo>
                  <a:cubicBezTo>
                    <a:pt x="117" y="88"/>
                    <a:pt x="117" y="89"/>
                    <a:pt x="117" y="89"/>
                  </a:cubicBezTo>
                  <a:cubicBezTo>
                    <a:pt x="117" y="89"/>
                    <a:pt x="117" y="90"/>
                    <a:pt x="117" y="90"/>
                  </a:cubicBezTo>
                  <a:cubicBezTo>
                    <a:pt x="117" y="90"/>
                    <a:pt x="117" y="89"/>
                    <a:pt x="117" y="89"/>
                  </a:cubicBezTo>
                  <a:cubicBezTo>
                    <a:pt x="117" y="89"/>
                    <a:pt x="118" y="90"/>
                    <a:pt x="118" y="90"/>
                  </a:cubicBezTo>
                  <a:cubicBezTo>
                    <a:pt x="117" y="90"/>
                    <a:pt x="117" y="91"/>
                    <a:pt x="117" y="91"/>
                  </a:cubicBezTo>
                  <a:cubicBezTo>
                    <a:pt x="118" y="91"/>
                    <a:pt x="118" y="91"/>
                    <a:pt x="118" y="91"/>
                  </a:cubicBezTo>
                  <a:cubicBezTo>
                    <a:pt x="119" y="91"/>
                    <a:pt x="119" y="90"/>
                    <a:pt x="119" y="89"/>
                  </a:cubicBezTo>
                  <a:cubicBezTo>
                    <a:pt x="118" y="89"/>
                    <a:pt x="118" y="89"/>
                    <a:pt x="118" y="88"/>
                  </a:cubicBezTo>
                  <a:cubicBezTo>
                    <a:pt x="118" y="88"/>
                    <a:pt x="119" y="88"/>
                    <a:pt x="119" y="88"/>
                  </a:cubicBezTo>
                  <a:cubicBezTo>
                    <a:pt x="119" y="88"/>
                    <a:pt x="119" y="87"/>
                    <a:pt x="119" y="87"/>
                  </a:cubicBezTo>
                  <a:cubicBezTo>
                    <a:pt x="119" y="87"/>
                    <a:pt x="120" y="87"/>
                    <a:pt x="120" y="87"/>
                  </a:cubicBezTo>
                  <a:cubicBezTo>
                    <a:pt x="120" y="87"/>
                    <a:pt x="120" y="87"/>
                    <a:pt x="120" y="87"/>
                  </a:cubicBezTo>
                  <a:cubicBezTo>
                    <a:pt x="121" y="87"/>
                    <a:pt x="121" y="86"/>
                    <a:pt x="122" y="85"/>
                  </a:cubicBezTo>
                  <a:cubicBezTo>
                    <a:pt x="122" y="85"/>
                    <a:pt x="123" y="84"/>
                    <a:pt x="123" y="84"/>
                  </a:cubicBezTo>
                  <a:cubicBezTo>
                    <a:pt x="123" y="83"/>
                    <a:pt x="123" y="83"/>
                    <a:pt x="123" y="82"/>
                  </a:cubicBezTo>
                  <a:cubicBezTo>
                    <a:pt x="123" y="82"/>
                    <a:pt x="123" y="82"/>
                    <a:pt x="122" y="82"/>
                  </a:cubicBezTo>
                  <a:cubicBezTo>
                    <a:pt x="122" y="82"/>
                    <a:pt x="122" y="82"/>
                    <a:pt x="122" y="82"/>
                  </a:cubicBezTo>
                  <a:cubicBezTo>
                    <a:pt x="121" y="82"/>
                    <a:pt x="122" y="81"/>
                    <a:pt x="121" y="81"/>
                  </a:cubicBezTo>
                  <a:cubicBezTo>
                    <a:pt x="121" y="81"/>
                    <a:pt x="121" y="82"/>
                    <a:pt x="121" y="82"/>
                  </a:cubicBezTo>
                  <a:cubicBezTo>
                    <a:pt x="121" y="81"/>
                    <a:pt x="121" y="81"/>
                    <a:pt x="122" y="81"/>
                  </a:cubicBezTo>
                  <a:cubicBezTo>
                    <a:pt x="122" y="81"/>
                    <a:pt x="123" y="80"/>
                    <a:pt x="123" y="79"/>
                  </a:cubicBezTo>
                  <a:cubicBezTo>
                    <a:pt x="124" y="79"/>
                    <a:pt x="124" y="80"/>
                    <a:pt x="125" y="80"/>
                  </a:cubicBezTo>
                  <a:cubicBezTo>
                    <a:pt x="126" y="79"/>
                    <a:pt x="126" y="79"/>
                    <a:pt x="126" y="79"/>
                  </a:cubicBezTo>
                  <a:cubicBezTo>
                    <a:pt x="126" y="80"/>
                    <a:pt x="127" y="80"/>
                    <a:pt x="127" y="80"/>
                  </a:cubicBezTo>
                  <a:cubicBezTo>
                    <a:pt x="127" y="80"/>
                    <a:pt x="127" y="80"/>
                    <a:pt x="128" y="79"/>
                  </a:cubicBezTo>
                  <a:cubicBezTo>
                    <a:pt x="128" y="79"/>
                    <a:pt x="129" y="79"/>
                    <a:pt x="129" y="78"/>
                  </a:cubicBezTo>
                  <a:cubicBezTo>
                    <a:pt x="129" y="78"/>
                    <a:pt x="130" y="78"/>
                    <a:pt x="130" y="78"/>
                  </a:cubicBezTo>
                  <a:cubicBezTo>
                    <a:pt x="130" y="79"/>
                    <a:pt x="130" y="79"/>
                    <a:pt x="130" y="79"/>
                  </a:cubicBezTo>
                  <a:cubicBezTo>
                    <a:pt x="130" y="79"/>
                    <a:pt x="130" y="79"/>
                    <a:pt x="131" y="78"/>
                  </a:cubicBezTo>
                  <a:cubicBezTo>
                    <a:pt x="131" y="78"/>
                    <a:pt x="131" y="78"/>
                    <a:pt x="131" y="78"/>
                  </a:cubicBezTo>
                  <a:cubicBezTo>
                    <a:pt x="131" y="78"/>
                    <a:pt x="130" y="79"/>
                    <a:pt x="130" y="79"/>
                  </a:cubicBezTo>
                  <a:cubicBezTo>
                    <a:pt x="129" y="80"/>
                    <a:pt x="129" y="80"/>
                    <a:pt x="128" y="80"/>
                  </a:cubicBezTo>
                  <a:cubicBezTo>
                    <a:pt x="128" y="81"/>
                    <a:pt x="128" y="81"/>
                    <a:pt x="128" y="81"/>
                  </a:cubicBezTo>
                  <a:cubicBezTo>
                    <a:pt x="128" y="82"/>
                    <a:pt x="128" y="82"/>
                    <a:pt x="128" y="83"/>
                  </a:cubicBezTo>
                  <a:cubicBezTo>
                    <a:pt x="128" y="83"/>
                    <a:pt x="128" y="84"/>
                    <a:pt x="128" y="84"/>
                  </a:cubicBezTo>
                  <a:cubicBezTo>
                    <a:pt x="128" y="84"/>
                    <a:pt x="128" y="83"/>
                    <a:pt x="129" y="83"/>
                  </a:cubicBezTo>
                  <a:cubicBezTo>
                    <a:pt x="129" y="83"/>
                    <a:pt x="130" y="82"/>
                    <a:pt x="130" y="82"/>
                  </a:cubicBezTo>
                  <a:cubicBezTo>
                    <a:pt x="130" y="82"/>
                    <a:pt x="131" y="81"/>
                    <a:pt x="131" y="81"/>
                  </a:cubicBezTo>
                  <a:cubicBezTo>
                    <a:pt x="131" y="81"/>
                    <a:pt x="131" y="81"/>
                    <a:pt x="131" y="80"/>
                  </a:cubicBezTo>
                  <a:cubicBezTo>
                    <a:pt x="131" y="80"/>
                    <a:pt x="131" y="80"/>
                    <a:pt x="131" y="80"/>
                  </a:cubicBezTo>
                  <a:cubicBezTo>
                    <a:pt x="131" y="79"/>
                    <a:pt x="131" y="79"/>
                    <a:pt x="132" y="79"/>
                  </a:cubicBezTo>
                  <a:cubicBezTo>
                    <a:pt x="133" y="79"/>
                    <a:pt x="132" y="79"/>
                    <a:pt x="133" y="79"/>
                  </a:cubicBezTo>
                  <a:cubicBezTo>
                    <a:pt x="134" y="79"/>
                    <a:pt x="134" y="78"/>
                    <a:pt x="135" y="78"/>
                  </a:cubicBezTo>
                  <a:cubicBezTo>
                    <a:pt x="136" y="78"/>
                    <a:pt x="136" y="78"/>
                    <a:pt x="136" y="78"/>
                  </a:cubicBezTo>
                  <a:cubicBezTo>
                    <a:pt x="137" y="78"/>
                    <a:pt x="137" y="78"/>
                    <a:pt x="137" y="78"/>
                  </a:cubicBezTo>
                  <a:cubicBezTo>
                    <a:pt x="137" y="77"/>
                    <a:pt x="136" y="77"/>
                    <a:pt x="136" y="77"/>
                  </a:cubicBezTo>
                  <a:cubicBezTo>
                    <a:pt x="137" y="77"/>
                    <a:pt x="137" y="77"/>
                    <a:pt x="137" y="77"/>
                  </a:cubicBezTo>
                  <a:cubicBezTo>
                    <a:pt x="137" y="76"/>
                    <a:pt x="137" y="76"/>
                    <a:pt x="137" y="75"/>
                  </a:cubicBezTo>
                  <a:cubicBezTo>
                    <a:pt x="137" y="75"/>
                    <a:pt x="137" y="75"/>
                    <a:pt x="136" y="75"/>
                  </a:cubicBezTo>
                  <a:cubicBezTo>
                    <a:pt x="136" y="75"/>
                    <a:pt x="135" y="75"/>
                    <a:pt x="135" y="75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74"/>
                    <a:pt x="133" y="75"/>
                    <a:pt x="133" y="75"/>
                  </a:cubicBezTo>
                  <a:cubicBezTo>
                    <a:pt x="133" y="75"/>
                    <a:pt x="133" y="75"/>
                    <a:pt x="133" y="75"/>
                  </a:cubicBezTo>
                  <a:cubicBezTo>
                    <a:pt x="133" y="74"/>
                    <a:pt x="132" y="74"/>
                    <a:pt x="131" y="74"/>
                  </a:cubicBezTo>
                  <a:cubicBezTo>
                    <a:pt x="131" y="74"/>
                    <a:pt x="131" y="75"/>
                    <a:pt x="130" y="75"/>
                  </a:cubicBezTo>
                  <a:cubicBezTo>
                    <a:pt x="130" y="75"/>
                    <a:pt x="130" y="75"/>
                    <a:pt x="130" y="74"/>
                  </a:cubicBezTo>
                  <a:cubicBezTo>
                    <a:pt x="129" y="74"/>
                    <a:pt x="129" y="74"/>
                    <a:pt x="129" y="74"/>
                  </a:cubicBezTo>
                  <a:cubicBezTo>
                    <a:pt x="129" y="74"/>
                    <a:pt x="128" y="74"/>
                    <a:pt x="128" y="74"/>
                  </a:cubicBezTo>
                  <a:cubicBezTo>
                    <a:pt x="127" y="74"/>
                    <a:pt x="127" y="74"/>
                    <a:pt x="127" y="74"/>
                  </a:cubicBezTo>
                  <a:cubicBezTo>
                    <a:pt x="127" y="74"/>
                    <a:pt x="126" y="74"/>
                    <a:pt x="126" y="74"/>
                  </a:cubicBezTo>
                  <a:cubicBezTo>
                    <a:pt x="126" y="73"/>
                    <a:pt x="125" y="73"/>
                    <a:pt x="125" y="73"/>
                  </a:cubicBezTo>
                  <a:cubicBezTo>
                    <a:pt x="125" y="73"/>
                    <a:pt x="124" y="73"/>
                    <a:pt x="124" y="73"/>
                  </a:cubicBezTo>
                  <a:cubicBezTo>
                    <a:pt x="124" y="73"/>
                    <a:pt x="123" y="73"/>
                    <a:pt x="123" y="73"/>
                  </a:cubicBezTo>
                  <a:cubicBezTo>
                    <a:pt x="123" y="73"/>
                    <a:pt x="123" y="73"/>
                    <a:pt x="123" y="73"/>
                  </a:cubicBezTo>
                  <a:cubicBezTo>
                    <a:pt x="123" y="73"/>
                    <a:pt x="124" y="72"/>
                    <a:pt x="124" y="72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23" y="72"/>
                    <a:pt x="123" y="72"/>
                    <a:pt x="123" y="72"/>
                  </a:cubicBezTo>
                  <a:cubicBezTo>
                    <a:pt x="123" y="72"/>
                    <a:pt x="123" y="72"/>
                    <a:pt x="122" y="72"/>
                  </a:cubicBezTo>
                  <a:cubicBezTo>
                    <a:pt x="122" y="72"/>
                    <a:pt x="122" y="72"/>
                    <a:pt x="122" y="72"/>
                  </a:cubicBezTo>
                  <a:cubicBezTo>
                    <a:pt x="121" y="71"/>
                    <a:pt x="121" y="72"/>
                    <a:pt x="121" y="72"/>
                  </a:cubicBezTo>
                  <a:cubicBezTo>
                    <a:pt x="122" y="72"/>
                    <a:pt x="122" y="72"/>
                    <a:pt x="122" y="72"/>
                  </a:cubicBezTo>
                  <a:cubicBezTo>
                    <a:pt x="123" y="73"/>
                    <a:pt x="122" y="73"/>
                    <a:pt x="122" y="73"/>
                  </a:cubicBezTo>
                  <a:cubicBezTo>
                    <a:pt x="122" y="73"/>
                    <a:pt x="122" y="73"/>
                    <a:pt x="122" y="74"/>
                  </a:cubicBezTo>
                  <a:cubicBezTo>
                    <a:pt x="122" y="74"/>
                    <a:pt x="122" y="73"/>
                    <a:pt x="121" y="74"/>
                  </a:cubicBezTo>
                  <a:cubicBezTo>
                    <a:pt x="121" y="74"/>
                    <a:pt x="120" y="74"/>
                    <a:pt x="120" y="74"/>
                  </a:cubicBezTo>
                  <a:cubicBezTo>
                    <a:pt x="120" y="74"/>
                    <a:pt x="120" y="73"/>
                    <a:pt x="120" y="74"/>
                  </a:cubicBezTo>
                  <a:cubicBezTo>
                    <a:pt x="120" y="74"/>
                    <a:pt x="119" y="74"/>
                    <a:pt x="119" y="74"/>
                  </a:cubicBezTo>
                  <a:cubicBezTo>
                    <a:pt x="119" y="74"/>
                    <a:pt x="118" y="74"/>
                    <a:pt x="118" y="73"/>
                  </a:cubicBezTo>
                  <a:cubicBezTo>
                    <a:pt x="118" y="73"/>
                    <a:pt x="118" y="73"/>
                    <a:pt x="118" y="73"/>
                  </a:cubicBezTo>
                  <a:cubicBezTo>
                    <a:pt x="118" y="73"/>
                    <a:pt x="118" y="73"/>
                    <a:pt x="117" y="73"/>
                  </a:cubicBezTo>
                  <a:cubicBezTo>
                    <a:pt x="117" y="73"/>
                    <a:pt x="116" y="73"/>
                    <a:pt x="116" y="73"/>
                  </a:cubicBezTo>
                  <a:cubicBezTo>
                    <a:pt x="116" y="73"/>
                    <a:pt x="116" y="73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4" y="73"/>
                    <a:pt x="113" y="73"/>
                    <a:pt x="113" y="73"/>
                  </a:cubicBezTo>
                  <a:cubicBezTo>
                    <a:pt x="113" y="73"/>
                    <a:pt x="112" y="73"/>
                    <a:pt x="113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13" y="71"/>
                    <a:pt x="112" y="71"/>
                    <a:pt x="112" y="71"/>
                  </a:cubicBezTo>
                  <a:cubicBezTo>
                    <a:pt x="112" y="71"/>
                    <a:pt x="111" y="71"/>
                    <a:pt x="111" y="71"/>
                  </a:cubicBezTo>
                  <a:cubicBezTo>
                    <a:pt x="110" y="71"/>
                    <a:pt x="110" y="72"/>
                    <a:pt x="110" y="71"/>
                  </a:cubicBezTo>
                  <a:cubicBezTo>
                    <a:pt x="110" y="71"/>
                    <a:pt x="111" y="72"/>
                    <a:pt x="110" y="71"/>
                  </a:cubicBezTo>
                  <a:cubicBezTo>
                    <a:pt x="109" y="71"/>
                    <a:pt x="109" y="71"/>
                    <a:pt x="109" y="71"/>
                  </a:cubicBezTo>
                  <a:cubicBezTo>
                    <a:pt x="109" y="71"/>
                    <a:pt x="109" y="71"/>
                    <a:pt x="109" y="71"/>
                  </a:cubicBezTo>
                  <a:cubicBezTo>
                    <a:pt x="109" y="71"/>
                    <a:pt x="109" y="71"/>
                    <a:pt x="108" y="71"/>
                  </a:cubicBezTo>
                  <a:cubicBezTo>
                    <a:pt x="108" y="72"/>
                    <a:pt x="108" y="72"/>
                    <a:pt x="107" y="72"/>
                  </a:cubicBezTo>
                  <a:cubicBezTo>
                    <a:pt x="107" y="72"/>
                    <a:pt x="106" y="72"/>
                    <a:pt x="106" y="71"/>
                  </a:cubicBezTo>
                  <a:cubicBezTo>
                    <a:pt x="106" y="70"/>
                    <a:pt x="106" y="71"/>
                    <a:pt x="106" y="72"/>
                  </a:cubicBezTo>
                  <a:cubicBezTo>
                    <a:pt x="105" y="72"/>
                    <a:pt x="105" y="72"/>
                    <a:pt x="105" y="72"/>
                  </a:cubicBezTo>
                  <a:cubicBezTo>
                    <a:pt x="105" y="72"/>
                    <a:pt x="104" y="72"/>
                    <a:pt x="104" y="72"/>
                  </a:cubicBezTo>
                  <a:cubicBezTo>
                    <a:pt x="103" y="72"/>
                    <a:pt x="103" y="72"/>
                    <a:pt x="103" y="72"/>
                  </a:cubicBezTo>
                  <a:cubicBezTo>
                    <a:pt x="103" y="73"/>
                    <a:pt x="102" y="73"/>
                    <a:pt x="102" y="73"/>
                  </a:cubicBezTo>
                  <a:cubicBezTo>
                    <a:pt x="102" y="73"/>
                    <a:pt x="102" y="73"/>
                    <a:pt x="101" y="73"/>
                  </a:cubicBezTo>
                  <a:cubicBezTo>
                    <a:pt x="101" y="73"/>
                    <a:pt x="101" y="73"/>
                    <a:pt x="101" y="73"/>
                  </a:cubicBezTo>
                  <a:cubicBezTo>
                    <a:pt x="101" y="73"/>
                    <a:pt x="102" y="74"/>
                    <a:pt x="102" y="74"/>
                  </a:cubicBezTo>
                  <a:cubicBezTo>
                    <a:pt x="102" y="74"/>
                    <a:pt x="102" y="74"/>
                    <a:pt x="102" y="75"/>
                  </a:cubicBezTo>
                  <a:cubicBezTo>
                    <a:pt x="102" y="75"/>
                    <a:pt x="102" y="75"/>
                    <a:pt x="102" y="74"/>
                  </a:cubicBezTo>
                  <a:cubicBezTo>
                    <a:pt x="102" y="74"/>
                    <a:pt x="102" y="74"/>
                    <a:pt x="101" y="74"/>
                  </a:cubicBezTo>
                  <a:cubicBezTo>
                    <a:pt x="101" y="74"/>
                    <a:pt x="101" y="74"/>
                    <a:pt x="100" y="73"/>
                  </a:cubicBezTo>
                  <a:cubicBezTo>
                    <a:pt x="100" y="73"/>
                    <a:pt x="100" y="73"/>
                    <a:pt x="100" y="73"/>
                  </a:cubicBezTo>
                  <a:cubicBezTo>
                    <a:pt x="100" y="73"/>
                    <a:pt x="100" y="74"/>
                    <a:pt x="99" y="74"/>
                  </a:cubicBezTo>
                  <a:cubicBezTo>
                    <a:pt x="99" y="74"/>
                    <a:pt x="99" y="74"/>
                    <a:pt x="99" y="74"/>
                  </a:cubicBezTo>
                  <a:cubicBezTo>
                    <a:pt x="99" y="73"/>
                    <a:pt x="99" y="73"/>
                    <a:pt x="99" y="73"/>
                  </a:cubicBezTo>
                  <a:cubicBezTo>
                    <a:pt x="99" y="74"/>
                    <a:pt x="98" y="74"/>
                    <a:pt x="98" y="74"/>
                  </a:cubicBezTo>
                  <a:cubicBezTo>
                    <a:pt x="98" y="74"/>
                    <a:pt x="99" y="74"/>
                    <a:pt x="99" y="75"/>
                  </a:cubicBezTo>
                  <a:cubicBezTo>
                    <a:pt x="99" y="75"/>
                    <a:pt x="99" y="75"/>
                    <a:pt x="99" y="75"/>
                  </a:cubicBezTo>
                  <a:cubicBezTo>
                    <a:pt x="99" y="75"/>
                    <a:pt x="99" y="75"/>
                    <a:pt x="99" y="75"/>
                  </a:cubicBezTo>
                  <a:cubicBezTo>
                    <a:pt x="99" y="75"/>
                    <a:pt x="100" y="74"/>
                    <a:pt x="100" y="75"/>
                  </a:cubicBezTo>
                  <a:cubicBezTo>
                    <a:pt x="100" y="75"/>
                    <a:pt x="100" y="75"/>
                    <a:pt x="100" y="75"/>
                  </a:cubicBezTo>
                  <a:cubicBezTo>
                    <a:pt x="100" y="76"/>
                    <a:pt x="99" y="75"/>
                    <a:pt x="99" y="75"/>
                  </a:cubicBezTo>
                  <a:cubicBezTo>
                    <a:pt x="99" y="75"/>
                    <a:pt x="99" y="75"/>
                    <a:pt x="99" y="75"/>
                  </a:cubicBezTo>
                  <a:cubicBezTo>
                    <a:pt x="99" y="75"/>
                    <a:pt x="98" y="76"/>
                    <a:pt x="98" y="76"/>
                  </a:cubicBezTo>
                  <a:cubicBezTo>
                    <a:pt x="98" y="76"/>
                    <a:pt x="97" y="77"/>
                    <a:pt x="97" y="76"/>
                  </a:cubicBezTo>
                  <a:cubicBezTo>
                    <a:pt x="97" y="76"/>
                    <a:pt x="98" y="76"/>
                    <a:pt x="98" y="76"/>
                  </a:cubicBezTo>
                  <a:cubicBezTo>
                    <a:pt x="98" y="76"/>
                    <a:pt x="98" y="75"/>
                    <a:pt x="98" y="75"/>
                  </a:cubicBezTo>
                  <a:cubicBezTo>
                    <a:pt x="98" y="75"/>
                    <a:pt x="98" y="74"/>
                    <a:pt x="98" y="74"/>
                  </a:cubicBezTo>
                  <a:cubicBezTo>
                    <a:pt x="98" y="74"/>
                    <a:pt x="98" y="73"/>
                    <a:pt x="98" y="73"/>
                  </a:cubicBezTo>
                  <a:close/>
                  <a:moveTo>
                    <a:pt x="84" y="107"/>
                  </a:moveTo>
                  <a:cubicBezTo>
                    <a:pt x="84" y="107"/>
                    <a:pt x="84" y="108"/>
                    <a:pt x="83" y="108"/>
                  </a:cubicBezTo>
                  <a:cubicBezTo>
                    <a:pt x="83" y="108"/>
                    <a:pt x="83" y="107"/>
                    <a:pt x="83" y="107"/>
                  </a:cubicBezTo>
                  <a:cubicBezTo>
                    <a:pt x="83" y="106"/>
                    <a:pt x="84" y="106"/>
                    <a:pt x="84" y="107"/>
                  </a:cubicBezTo>
                  <a:close/>
                  <a:moveTo>
                    <a:pt x="84" y="79"/>
                  </a:moveTo>
                  <a:cubicBezTo>
                    <a:pt x="84" y="79"/>
                    <a:pt x="83" y="79"/>
                    <a:pt x="83" y="79"/>
                  </a:cubicBezTo>
                  <a:cubicBezTo>
                    <a:pt x="83" y="78"/>
                    <a:pt x="84" y="79"/>
                    <a:pt x="84" y="79"/>
                  </a:cubicBezTo>
                  <a:close/>
                  <a:moveTo>
                    <a:pt x="87" y="88"/>
                  </a:moveTo>
                  <a:cubicBezTo>
                    <a:pt x="86" y="88"/>
                    <a:pt x="86" y="88"/>
                    <a:pt x="85" y="88"/>
                  </a:cubicBezTo>
                  <a:cubicBezTo>
                    <a:pt x="85" y="88"/>
                    <a:pt x="85" y="87"/>
                    <a:pt x="84" y="87"/>
                  </a:cubicBezTo>
                  <a:cubicBezTo>
                    <a:pt x="84" y="87"/>
                    <a:pt x="83" y="87"/>
                    <a:pt x="83" y="88"/>
                  </a:cubicBezTo>
                  <a:cubicBezTo>
                    <a:pt x="83" y="88"/>
                    <a:pt x="83" y="88"/>
                    <a:pt x="82" y="88"/>
                  </a:cubicBezTo>
                  <a:cubicBezTo>
                    <a:pt x="82" y="88"/>
                    <a:pt x="82" y="88"/>
                    <a:pt x="82" y="88"/>
                  </a:cubicBezTo>
                  <a:cubicBezTo>
                    <a:pt x="82" y="88"/>
                    <a:pt x="82" y="87"/>
                    <a:pt x="82" y="87"/>
                  </a:cubicBezTo>
                  <a:cubicBezTo>
                    <a:pt x="82" y="87"/>
                    <a:pt x="82" y="87"/>
                    <a:pt x="82" y="87"/>
                  </a:cubicBezTo>
                  <a:cubicBezTo>
                    <a:pt x="82" y="86"/>
                    <a:pt x="82" y="86"/>
                    <a:pt x="83" y="86"/>
                  </a:cubicBezTo>
                  <a:cubicBezTo>
                    <a:pt x="83" y="85"/>
                    <a:pt x="83" y="85"/>
                    <a:pt x="83" y="85"/>
                  </a:cubicBezTo>
                  <a:cubicBezTo>
                    <a:pt x="83" y="85"/>
                    <a:pt x="84" y="86"/>
                    <a:pt x="84" y="86"/>
                  </a:cubicBezTo>
                  <a:cubicBezTo>
                    <a:pt x="84" y="86"/>
                    <a:pt x="84" y="86"/>
                    <a:pt x="84" y="86"/>
                  </a:cubicBezTo>
                  <a:cubicBezTo>
                    <a:pt x="84" y="86"/>
                    <a:pt x="85" y="86"/>
                    <a:pt x="85" y="85"/>
                  </a:cubicBezTo>
                  <a:cubicBezTo>
                    <a:pt x="85" y="85"/>
                    <a:pt x="85" y="85"/>
                    <a:pt x="85" y="85"/>
                  </a:cubicBezTo>
                  <a:cubicBezTo>
                    <a:pt x="86" y="85"/>
                    <a:pt x="85" y="85"/>
                    <a:pt x="85" y="86"/>
                  </a:cubicBezTo>
                  <a:cubicBezTo>
                    <a:pt x="85" y="86"/>
                    <a:pt x="85" y="86"/>
                    <a:pt x="85" y="86"/>
                  </a:cubicBezTo>
                  <a:cubicBezTo>
                    <a:pt x="86" y="86"/>
                    <a:pt x="86" y="87"/>
                    <a:pt x="86" y="87"/>
                  </a:cubicBezTo>
                  <a:cubicBezTo>
                    <a:pt x="87" y="87"/>
                    <a:pt x="87" y="88"/>
                    <a:pt x="87" y="88"/>
                  </a:cubicBezTo>
                  <a:close/>
                  <a:moveTo>
                    <a:pt x="91" y="86"/>
                  </a:moveTo>
                  <a:cubicBezTo>
                    <a:pt x="91" y="86"/>
                    <a:pt x="91" y="86"/>
                    <a:pt x="91" y="86"/>
                  </a:cubicBezTo>
                  <a:cubicBezTo>
                    <a:pt x="90" y="86"/>
                    <a:pt x="90" y="86"/>
                    <a:pt x="90" y="86"/>
                  </a:cubicBezTo>
                  <a:cubicBezTo>
                    <a:pt x="90" y="87"/>
                    <a:pt x="90" y="86"/>
                    <a:pt x="90" y="87"/>
                  </a:cubicBezTo>
                  <a:cubicBezTo>
                    <a:pt x="90" y="87"/>
                    <a:pt x="91" y="87"/>
                    <a:pt x="91" y="87"/>
                  </a:cubicBezTo>
                  <a:cubicBezTo>
                    <a:pt x="91" y="87"/>
                    <a:pt x="91" y="87"/>
                    <a:pt x="91" y="88"/>
                  </a:cubicBezTo>
                  <a:cubicBezTo>
                    <a:pt x="91" y="88"/>
                    <a:pt x="91" y="88"/>
                    <a:pt x="91" y="88"/>
                  </a:cubicBezTo>
                  <a:cubicBezTo>
                    <a:pt x="91" y="88"/>
                    <a:pt x="91" y="89"/>
                    <a:pt x="91" y="90"/>
                  </a:cubicBezTo>
                  <a:cubicBezTo>
                    <a:pt x="91" y="90"/>
                    <a:pt x="91" y="90"/>
                    <a:pt x="90" y="90"/>
                  </a:cubicBezTo>
                  <a:cubicBezTo>
                    <a:pt x="90" y="90"/>
                    <a:pt x="90" y="90"/>
                    <a:pt x="89" y="90"/>
                  </a:cubicBezTo>
                  <a:cubicBezTo>
                    <a:pt x="89" y="89"/>
                    <a:pt x="89" y="88"/>
                    <a:pt x="89" y="88"/>
                  </a:cubicBezTo>
                  <a:cubicBezTo>
                    <a:pt x="90" y="89"/>
                    <a:pt x="90" y="88"/>
                    <a:pt x="90" y="88"/>
                  </a:cubicBezTo>
                  <a:cubicBezTo>
                    <a:pt x="90" y="88"/>
                    <a:pt x="89" y="88"/>
                    <a:pt x="89" y="87"/>
                  </a:cubicBezTo>
                  <a:cubicBezTo>
                    <a:pt x="89" y="87"/>
                    <a:pt x="89" y="87"/>
                    <a:pt x="88" y="86"/>
                  </a:cubicBezTo>
                  <a:cubicBezTo>
                    <a:pt x="88" y="86"/>
                    <a:pt x="88" y="86"/>
                    <a:pt x="89" y="85"/>
                  </a:cubicBezTo>
                  <a:cubicBezTo>
                    <a:pt x="89" y="85"/>
                    <a:pt x="89" y="85"/>
                    <a:pt x="90" y="85"/>
                  </a:cubicBezTo>
                  <a:cubicBezTo>
                    <a:pt x="90" y="85"/>
                    <a:pt x="90" y="85"/>
                    <a:pt x="90" y="85"/>
                  </a:cubicBezTo>
                  <a:cubicBezTo>
                    <a:pt x="90" y="85"/>
                    <a:pt x="91" y="85"/>
                    <a:pt x="91" y="85"/>
                  </a:cubicBezTo>
                  <a:cubicBezTo>
                    <a:pt x="91" y="85"/>
                    <a:pt x="92" y="86"/>
                    <a:pt x="91" y="86"/>
                  </a:cubicBezTo>
                  <a:close/>
                  <a:moveTo>
                    <a:pt x="116" y="95"/>
                  </a:moveTo>
                  <a:cubicBezTo>
                    <a:pt x="115" y="95"/>
                    <a:pt x="115" y="96"/>
                    <a:pt x="115" y="96"/>
                  </a:cubicBezTo>
                  <a:cubicBezTo>
                    <a:pt x="116" y="96"/>
                    <a:pt x="116" y="95"/>
                    <a:pt x="116" y="95"/>
                  </a:cubicBezTo>
                  <a:close/>
                  <a:moveTo>
                    <a:pt x="126" y="124"/>
                  </a:moveTo>
                  <a:cubicBezTo>
                    <a:pt x="126" y="124"/>
                    <a:pt x="126" y="123"/>
                    <a:pt x="126" y="123"/>
                  </a:cubicBezTo>
                  <a:cubicBezTo>
                    <a:pt x="127" y="122"/>
                    <a:pt x="128" y="121"/>
                    <a:pt x="128" y="121"/>
                  </a:cubicBezTo>
                  <a:cubicBezTo>
                    <a:pt x="128" y="120"/>
                    <a:pt x="127" y="119"/>
                    <a:pt x="127" y="118"/>
                  </a:cubicBezTo>
                  <a:cubicBezTo>
                    <a:pt x="126" y="117"/>
                    <a:pt x="126" y="117"/>
                    <a:pt x="126" y="116"/>
                  </a:cubicBezTo>
                  <a:cubicBezTo>
                    <a:pt x="126" y="116"/>
                    <a:pt x="125" y="116"/>
                    <a:pt x="125" y="116"/>
                  </a:cubicBezTo>
                  <a:cubicBezTo>
                    <a:pt x="125" y="115"/>
                    <a:pt x="125" y="114"/>
                    <a:pt x="125" y="114"/>
                  </a:cubicBezTo>
                  <a:cubicBezTo>
                    <a:pt x="124" y="114"/>
                    <a:pt x="124" y="113"/>
                    <a:pt x="124" y="113"/>
                  </a:cubicBezTo>
                  <a:cubicBezTo>
                    <a:pt x="123" y="112"/>
                    <a:pt x="123" y="111"/>
                    <a:pt x="123" y="111"/>
                  </a:cubicBezTo>
                  <a:cubicBezTo>
                    <a:pt x="123" y="112"/>
                    <a:pt x="123" y="113"/>
                    <a:pt x="123" y="113"/>
                  </a:cubicBezTo>
                  <a:cubicBezTo>
                    <a:pt x="123" y="113"/>
                    <a:pt x="123" y="114"/>
                    <a:pt x="123" y="115"/>
                  </a:cubicBezTo>
                  <a:cubicBezTo>
                    <a:pt x="123" y="115"/>
                    <a:pt x="122" y="114"/>
                    <a:pt x="122" y="114"/>
                  </a:cubicBezTo>
                  <a:cubicBezTo>
                    <a:pt x="122" y="114"/>
                    <a:pt x="121" y="114"/>
                    <a:pt x="121" y="114"/>
                  </a:cubicBezTo>
                  <a:cubicBezTo>
                    <a:pt x="121" y="113"/>
                    <a:pt x="121" y="113"/>
                    <a:pt x="121" y="112"/>
                  </a:cubicBezTo>
                  <a:cubicBezTo>
                    <a:pt x="121" y="112"/>
                    <a:pt x="120" y="112"/>
                    <a:pt x="120" y="112"/>
                  </a:cubicBezTo>
                  <a:cubicBezTo>
                    <a:pt x="120" y="112"/>
                    <a:pt x="120" y="112"/>
                    <a:pt x="120" y="112"/>
                  </a:cubicBezTo>
                  <a:cubicBezTo>
                    <a:pt x="119" y="112"/>
                    <a:pt x="120" y="113"/>
                    <a:pt x="120" y="113"/>
                  </a:cubicBezTo>
                  <a:cubicBezTo>
                    <a:pt x="120" y="113"/>
                    <a:pt x="119" y="112"/>
                    <a:pt x="119" y="112"/>
                  </a:cubicBezTo>
                  <a:cubicBezTo>
                    <a:pt x="119" y="112"/>
                    <a:pt x="119" y="112"/>
                    <a:pt x="119" y="113"/>
                  </a:cubicBezTo>
                  <a:cubicBezTo>
                    <a:pt x="119" y="113"/>
                    <a:pt x="119" y="113"/>
                    <a:pt x="119" y="113"/>
                  </a:cubicBezTo>
                  <a:cubicBezTo>
                    <a:pt x="118" y="114"/>
                    <a:pt x="118" y="113"/>
                    <a:pt x="118" y="113"/>
                  </a:cubicBezTo>
                  <a:cubicBezTo>
                    <a:pt x="118" y="113"/>
                    <a:pt x="117" y="113"/>
                    <a:pt x="117" y="113"/>
                  </a:cubicBezTo>
                  <a:cubicBezTo>
                    <a:pt x="117" y="113"/>
                    <a:pt x="117" y="114"/>
                    <a:pt x="117" y="114"/>
                  </a:cubicBezTo>
                  <a:cubicBezTo>
                    <a:pt x="117" y="114"/>
                    <a:pt x="116" y="114"/>
                    <a:pt x="116" y="114"/>
                  </a:cubicBezTo>
                  <a:cubicBezTo>
                    <a:pt x="116" y="114"/>
                    <a:pt x="116" y="115"/>
                    <a:pt x="116" y="116"/>
                  </a:cubicBezTo>
                  <a:cubicBezTo>
                    <a:pt x="116" y="116"/>
                    <a:pt x="115" y="116"/>
                    <a:pt x="115" y="116"/>
                  </a:cubicBezTo>
                  <a:cubicBezTo>
                    <a:pt x="115" y="116"/>
                    <a:pt x="114" y="116"/>
                    <a:pt x="114" y="116"/>
                  </a:cubicBezTo>
                  <a:cubicBezTo>
                    <a:pt x="114" y="116"/>
                    <a:pt x="113" y="117"/>
                    <a:pt x="113" y="117"/>
                  </a:cubicBezTo>
                  <a:cubicBezTo>
                    <a:pt x="113" y="117"/>
                    <a:pt x="112" y="118"/>
                    <a:pt x="112" y="118"/>
                  </a:cubicBezTo>
                  <a:cubicBezTo>
                    <a:pt x="112" y="118"/>
                    <a:pt x="113" y="119"/>
                    <a:pt x="113" y="119"/>
                  </a:cubicBezTo>
                  <a:cubicBezTo>
                    <a:pt x="113" y="119"/>
                    <a:pt x="113" y="119"/>
                    <a:pt x="113" y="120"/>
                  </a:cubicBezTo>
                  <a:cubicBezTo>
                    <a:pt x="113" y="120"/>
                    <a:pt x="113" y="120"/>
                    <a:pt x="113" y="121"/>
                  </a:cubicBezTo>
                  <a:cubicBezTo>
                    <a:pt x="113" y="121"/>
                    <a:pt x="114" y="121"/>
                    <a:pt x="114" y="121"/>
                  </a:cubicBezTo>
                  <a:cubicBezTo>
                    <a:pt x="114" y="122"/>
                    <a:pt x="113" y="122"/>
                    <a:pt x="113" y="122"/>
                  </a:cubicBezTo>
                  <a:cubicBezTo>
                    <a:pt x="113" y="122"/>
                    <a:pt x="113" y="123"/>
                    <a:pt x="114" y="123"/>
                  </a:cubicBezTo>
                  <a:cubicBezTo>
                    <a:pt x="114" y="123"/>
                    <a:pt x="114" y="123"/>
                    <a:pt x="115" y="123"/>
                  </a:cubicBezTo>
                  <a:cubicBezTo>
                    <a:pt x="115" y="123"/>
                    <a:pt x="115" y="123"/>
                    <a:pt x="115" y="122"/>
                  </a:cubicBezTo>
                  <a:cubicBezTo>
                    <a:pt x="116" y="122"/>
                    <a:pt x="117" y="123"/>
                    <a:pt x="117" y="123"/>
                  </a:cubicBezTo>
                  <a:cubicBezTo>
                    <a:pt x="117" y="123"/>
                    <a:pt x="117" y="122"/>
                    <a:pt x="117" y="121"/>
                  </a:cubicBezTo>
                  <a:cubicBezTo>
                    <a:pt x="117" y="121"/>
                    <a:pt x="118" y="121"/>
                    <a:pt x="118" y="121"/>
                  </a:cubicBezTo>
                  <a:cubicBezTo>
                    <a:pt x="118" y="121"/>
                    <a:pt x="118" y="121"/>
                    <a:pt x="119" y="121"/>
                  </a:cubicBezTo>
                  <a:cubicBezTo>
                    <a:pt x="120" y="121"/>
                    <a:pt x="119" y="121"/>
                    <a:pt x="120" y="121"/>
                  </a:cubicBezTo>
                  <a:cubicBezTo>
                    <a:pt x="120" y="121"/>
                    <a:pt x="120" y="122"/>
                    <a:pt x="120" y="122"/>
                  </a:cubicBezTo>
                  <a:cubicBezTo>
                    <a:pt x="121" y="122"/>
                    <a:pt x="120" y="122"/>
                    <a:pt x="120" y="123"/>
                  </a:cubicBezTo>
                  <a:cubicBezTo>
                    <a:pt x="120" y="123"/>
                    <a:pt x="121" y="123"/>
                    <a:pt x="121" y="123"/>
                  </a:cubicBezTo>
                  <a:cubicBezTo>
                    <a:pt x="121" y="122"/>
                    <a:pt x="121" y="122"/>
                    <a:pt x="121" y="122"/>
                  </a:cubicBezTo>
                  <a:cubicBezTo>
                    <a:pt x="122" y="122"/>
                    <a:pt x="121" y="122"/>
                    <a:pt x="122" y="123"/>
                  </a:cubicBezTo>
                  <a:cubicBezTo>
                    <a:pt x="122" y="123"/>
                    <a:pt x="122" y="122"/>
                    <a:pt x="122" y="123"/>
                  </a:cubicBezTo>
                  <a:cubicBezTo>
                    <a:pt x="122" y="123"/>
                    <a:pt x="122" y="123"/>
                    <a:pt x="122" y="123"/>
                  </a:cubicBezTo>
                  <a:cubicBezTo>
                    <a:pt x="122" y="123"/>
                    <a:pt x="122" y="123"/>
                    <a:pt x="122" y="123"/>
                  </a:cubicBezTo>
                  <a:cubicBezTo>
                    <a:pt x="122" y="124"/>
                    <a:pt x="122" y="124"/>
                    <a:pt x="123" y="124"/>
                  </a:cubicBezTo>
                  <a:cubicBezTo>
                    <a:pt x="123" y="124"/>
                    <a:pt x="123" y="124"/>
                    <a:pt x="123" y="125"/>
                  </a:cubicBezTo>
                  <a:cubicBezTo>
                    <a:pt x="124" y="125"/>
                    <a:pt x="124" y="125"/>
                    <a:pt x="124" y="124"/>
                  </a:cubicBezTo>
                  <a:cubicBezTo>
                    <a:pt x="124" y="124"/>
                    <a:pt x="124" y="124"/>
                    <a:pt x="125" y="125"/>
                  </a:cubicBezTo>
                  <a:cubicBezTo>
                    <a:pt x="125" y="125"/>
                    <a:pt x="125" y="124"/>
                    <a:pt x="125" y="124"/>
                  </a:cubicBezTo>
                  <a:cubicBezTo>
                    <a:pt x="126" y="124"/>
                    <a:pt x="126" y="124"/>
                    <a:pt x="126" y="124"/>
                  </a:cubicBezTo>
                  <a:close/>
                  <a:moveTo>
                    <a:pt x="113" y="104"/>
                  </a:moveTo>
                  <a:cubicBezTo>
                    <a:pt x="113" y="104"/>
                    <a:pt x="113" y="105"/>
                    <a:pt x="113" y="105"/>
                  </a:cubicBezTo>
                  <a:cubicBezTo>
                    <a:pt x="113" y="105"/>
                    <a:pt x="112" y="105"/>
                    <a:pt x="112" y="105"/>
                  </a:cubicBezTo>
                  <a:cubicBezTo>
                    <a:pt x="112" y="105"/>
                    <a:pt x="112" y="106"/>
                    <a:pt x="112" y="106"/>
                  </a:cubicBezTo>
                  <a:cubicBezTo>
                    <a:pt x="112" y="106"/>
                    <a:pt x="111" y="106"/>
                    <a:pt x="111" y="106"/>
                  </a:cubicBezTo>
                  <a:cubicBezTo>
                    <a:pt x="111" y="106"/>
                    <a:pt x="111" y="107"/>
                    <a:pt x="111" y="107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12" y="108"/>
                    <a:pt x="113" y="108"/>
                    <a:pt x="113" y="108"/>
                  </a:cubicBezTo>
                  <a:cubicBezTo>
                    <a:pt x="113" y="108"/>
                    <a:pt x="114" y="108"/>
                    <a:pt x="114" y="108"/>
                  </a:cubicBezTo>
                  <a:cubicBezTo>
                    <a:pt x="114" y="108"/>
                    <a:pt x="114" y="107"/>
                    <a:pt x="114" y="107"/>
                  </a:cubicBezTo>
                  <a:cubicBezTo>
                    <a:pt x="114" y="107"/>
                    <a:pt x="115" y="106"/>
                    <a:pt x="115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4"/>
                    <a:pt x="115" y="104"/>
                  </a:cubicBezTo>
                  <a:cubicBezTo>
                    <a:pt x="115" y="104"/>
                    <a:pt x="114" y="105"/>
                    <a:pt x="114" y="104"/>
                  </a:cubicBezTo>
                  <a:cubicBezTo>
                    <a:pt x="114" y="103"/>
                    <a:pt x="114" y="104"/>
                    <a:pt x="114" y="104"/>
                  </a:cubicBezTo>
                  <a:cubicBezTo>
                    <a:pt x="114" y="104"/>
                    <a:pt x="114" y="104"/>
                    <a:pt x="113" y="104"/>
                  </a:cubicBezTo>
                  <a:close/>
                  <a:moveTo>
                    <a:pt x="125" y="126"/>
                  </a:moveTo>
                  <a:cubicBezTo>
                    <a:pt x="124" y="126"/>
                    <a:pt x="124" y="126"/>
                    <a:pt x="124" y="126"/>
                  </a:cubicBezTo>
                  <a:cubicBezTo>
                    <a:pt x="124" y="126"/>
                    <a:pt x="124" y="126"/>
                    <a:pt x="124" y="126"/>
                  </a:cubicBezTo>
                  <a:cubicBezTo>
                    <a:pt x="124" y="127"/>
                    <a:pt x="125" y="127"/>
                    <a:pt x="125" y="127"/>
                  </a:cubicBezTo>
                  <a:cubicBezTo>
                    <a:pt x="125" y="127"/>
                    <a:pt x="126" y="126"/>
                    <a:pt x="125" y="125"/>
                  </a:cubicBezTo>
                  <a:cubicBezTo>
                    <a:pt x="125" y="125"/>
                    <a:pt x="125" y="126"/>
                    <a:pt x="125" y="126"/>
                  </a:cubicBezTo>
                  <a:close/>
                  <a:moveTo>
                    <a:pt x="110" y="110"/>
                  </a:moveTo>
                  <a:cubicBezTo>
                    <a:pt x="110" y="110"/>
                    <a:pt x="111" y="110"/>
                    <a:pt x="111" y="110"/>
                  </a:cubicBezTo>
                  <a:cubicBezTo>
                    <a:pt x="111" y="110"/>
                    <a:pt x="111" y="110"/>
                    <a:pt x="111" y="110"/>
                  </a:cubicBezTo>
                  <a:cubicBezTo>
                    <a:pt x="111" y="110"/>
                    <a:pt x="111" y="110"/>
                    <a:pt x="112" y="110"/>
                  </a:cubicBezTo>
                  <a:cubicBezTo>
                    <a:pt x="112" y="110"/>
                    <a:pt x="112" y="111"/>
                    <a:pt x="112" y="111"/>
                  </a:cubicBezTo>
                  <a:cubicBezTo>
                    <a:pt x="113" y="111"/>
                    <a:pt x="113" y="111"/>
                    <a:pt x="113" y="111"/>
                  </a:cubicBezTo>
                  <a:cubicBezTo>
                    <a:pt x="113" y="110"/>
                    <a:pt x="113" y="110"/>
                    <a:pt x="113" y="110"/>
                  </a:cubicBezTo>
                  <a:cubicBezTo>
                    <a:pt x="113" y="110"/>
                    <a:pt x="112" y="110"/>
                    <a:pt x="112" y="110"/>
                  </a:cubicBezTo>
                  <a:cubicBezTo>
                    <a:pt x="112" y="110"/>
                    <a:pt x="111" y="110"/>
                    <a:pt x="111" y="110"/>
                  </a:cubicBezTo>
                  <a:cubicBezTo>
                    <a:pt x="111" y="110"/>
                    <a:pt x="111" y="110"/>
                    <a:pt x="111" y="110"/>
                  </a:cubicBezTo>
                  <a:cubicBezTo>
                    <a:pt x="111" y="110"/>
                    <a:pt x="111" y="110"/>
                    <a:pt x="110" y="110"/>
                  </a:cubicBezTo>
                  <a:cubicBezTo>
                    <a:pt x="110" y="109"/>
                    <a:pt x="110" y="109"/>
                    <a:pt x="110" y="109"/>
                  </a:cubicBezTo>
                  <a:cubicBezTo>
                    <a:pt x="110" y="110"/>
                    <a:pt x="110" y="110"/>
                    <a:pt x="110" y="110"/>
                  </a:cubicBezTo>
                  <a:close/>
                  <a:moveTo>
                    <a:pt x="115" y="100"/>
                  </a:moveTo>
                  <a:cubicBezTo>
                    <a:pt x="115" y="100"/>
                    <a:pt x="116" y="100"/>
                    <a:pt x="116" y="101"/>
                  </a:cubicBezTo>
                  <a:cubicBezTo>
                    <a:pt x="115" y="101"/>
                    <a:pt x="115" y="101"/>
                    <a:pt x="115" y="102"/>
                  </a:cubicBezTo>
                  <a:cubicBezTo>
                    <a:pt x="115" y="102"/>
                    <a:pt x="116" y="101"/>
                    <a:pt x="116" y="101"/>
                  </a:cubicBezTo>
                  <a:cubicBezTo>
                    <a:pt x="116" y="100"/>
                    <a:pt x="117" y="100"/>
                    <a:pt x="117" y="100"/>
                  </a:cubicBezTo>
                  <a:cubicBezTo>
                    <a:pt x="117" y="100"/>
                    <a:pt x="117" y="100"/>
                    <a:pt x="117" y="100"/>
                  </a:cubicBezTo>
                  <a:cubicBezTo>
                    <a:pt x="117" y="100"/>
                    <a:pt x="116" y="100"/>
                    <a:pt x="116" y="100"/>
                  </a:cubicBezTo>
                  <a:cubicBezTo>
                    <a:pt x="116" y="100"/>
                    <a:pt x="116" y="100"/>
                    <a:pt x="116" y="100"/>
                  </a:cubicBezTo>
                  <a:cubicBezTo>
                    <a:pt x="116" y="99"/>
                    <a:pt x="116" y="99"/>
                    <a:pt x="116" y="99"/>
                  </a:cubicBezTo>
                  <a:cubicBezTo>
                    <a:pt x="116" y="98"/>
                    <a:pt x="116" y="98"/>
                    <a:pt x="116" y="98"/>
                  </a:cubicBezTo>
                  <a:cubicBezTo>
                    <a:pt x="115" y="98"/>
                    <a:pt x="116" y="98"/>
                    <a:pt x="115" y="99"/>
                  </a:cubicBezTo>
                  <a:cubicBezTo>
                    <a:pt x="115" y="99"/>
                    <a:pt x="115" y="99"/>
                    <a:pt x="115" y="100"/>
                  </a:cubicBezTo>
                  <a:close/>
                  <a:moveTo>
                    <a:pt x="108" y="104"/>
                  </a:moveTo>
                  <a:cubicBezTo>
                    <a:pt x="108" y="104"/>
                    <a:pt x="108" y="105"/>
                    <a:pt x="108" y="105"/>
                  </a:cubicBezTo>
                  <a:cubicBezTo>
                    <a:pt x="109" y="106"/>
                    <a:pt x="109" y="106"/>
                    <a:pt x="109" y="106"/>
                  </a:cubicBezTo>
                  <a:cubicBezTo>
                    <a:pt x="109" y="106"/>
                    <a:pt x="110" y="106"/>
                    <a:pt x="110" y="106"/>
                  </a:cubicBezTo>
                  <a:cubicBezTo>
                    <a:pt x="109" y="106"/>
                    <a:pt x="109" y="105"/>
                    <a:pt x="109" y="105"/>
                  </a:cubicBezTo>
                  <a:cubicBezTo>
                    <a:pt x="109" y="105"/>
                    <a:pt x="109" y="104"/>
                    <a:pt x="109" y="104"/>
                  </a:cubicBezTo>
                  <a:cubicBezTo>
                    <a:pt x="109" y="103"/>
                    <a:pt x="108" y="103"/>
                    <a:pt x="108" y="103"/>
                  </a:cubicBezTo>
                  <a:cubicBezTo>
                    <a:pt x="108" y="103"/>
                    <a:pt x="107" y="102"/>
                    <a:pt x="107" y="102"/>
                  </a:cubicBezTo>
                  <a:cubicBezTo>
                    <a:pt x="107" y="102"/>
                    <a:pt x="107" y="103"/>
                    <a:pt x="107" y="103"/>
                  </a:cubicBezTo>
                  <a:cubicBezTo>
                    <a:pt x="107" y="103"/>
                    <a:pt x="108" y="103"/>
                    <a:pt x="108" y="104"/>
                  </a:cubicBezTo>
                  <a:close/>
                  <a:moveTo>
                    <a:pt x="106" y="104"/>
                  </a:moveTo>
                  <a:cubicBezTo>
                    <a:pt x="106" y="104"/>
                    <a:pt x="107" y="105"/>
                    <a:pt x="107" y="105"/>
                  </a:cubicBezTo>
                  <a:cubicBezTo>
                    <a:pt x="107" y="105"/>
                    <a:pt x="108" y="106"/>
                    <a:pt x="108" y="107"/>
                  </a:cubicBezTo>
                  <a:cubicBezTo>
                    <a:pt x="108" y="107"/>
                    <a:pt x="108" y="108"/>
                    <a:pt x="108" y="109"/>
                  </a:cubicBezTo>
                  <a:cubicBezTo>
                    <a:pt x="108" y="109"/>
                    <a:pt x="109" y="109"/>
                    <a:pt x="110" y="109"/>
                  </a:cubicBezTo>
                  <a:cubicBezTo>
                    <a:pt x="110" y="110"/>
                    <a:pt x="110" y="110"/>
                    <a:pt x="110" y="109"/>
                  </a:cubicBezTo>
                  <a:cubicBezTo>
                    <a:pt x="110" y="109"/>
                    <a:pt x="110" y="108"/>
                    <a:pt x="110" y="108"/>
                  </a:cubicBezTo>
                  <a:cubicBezTo>
                    <a:pt x="110" y="108"/>
                    <a:pt x="110" y="107"/>
                    <a:pt x="110" y="108"/>
                  </a:cubicBezTo>
                  <a:cubicBezTo>
                    <a:pt x="110" y="108"/>
                    <a:pt x="110" y="107"/>
                    <a:pt x="109" y="107"/>
                  </a:cubicBezTo>
                  <a:cubicBezTo>
                    <a:pt x="109" y="106"/>
                    <a:pt x="108" y="106"/>
                    <a:pt x="108" y="106"/>
                  </a:cubicBezTo>
                  <a:cubicBezTo>
                    <a:pt x="108" y="105"/>
                    <a:pt x="107" y="105"/>
                    <a:pt x="107" y="104"/>
                  </a:cubicBezTo>
                  <a:cubicBezTo>
                    <a:pt x="107" y="104"/>
                    <a:pt x="106" y="104"/>
                    <a:pt x="106" y="104"/>
                  </a:cubicBezTo>
                  <a:close/>
                  <a:moveTo>
                    <a:pt x="123" y="85"/>
                  </a:moveTo>
                  <a:cubicBezTo>
                    <a:pt x="123" y="85"/>
                    <a:pt x="123" y="86"/>
                    <a:pt x="124" y="86"/>
                  </a:cubicBezTo>
                  <a:cubicBezTo>
                    <a:pt x="124" y="85"/>
                    <a:pt x="124" y="85"/>
                    <a:pt x="124" y="85"/>
                  </a:cubicBezTo>
                  <a:cubicBezTo>
                    <a:pt x="124" y="84"/>
                    <a:pt x="124" y="84"/>
                    <a:pt x="124" y="84"/>
                  </a:cubicBezTo>
                  <a:cubicBezTo>
                    <a:pt x="124" y="84"/>
                    <a:pt x="124" y="83"/>
                    <a:pt x="124" y="83"/>
                  </a:cubicBezTo>
                  <a:cubicBezTo>
                    <a:pt x="124" y="83"/>
                    <a:pt x="123" y="83"/>
                    <a:pt x="124" y="83"/>
                  </a:cubicBezTo>
                  <a:cubicBezTo>
                    <a:pt x="124" y="83"/>
                    <a:pt x="124" y="82"/>
                    <a:pt x="124" y="82"/>
                  </a:cubicBezTo>
                  <a:cubicBezTo>
                    <a:pt x="124" y="82"/>
                    <a:pt x="124" y="82"/>
                    <a:pt x="123" y="82"/>
                  </a:cubicBezTo>
                  <a:cubicBezTo>
                    <a:pt x="123" y="82"/>
                    <a:pt x="123" y="82"/>
                    <a:pt x="123" y="82"/>
                  </a:cubicBezTo>
                  <a:cubicBezTo>
                    <a:pt x="123" y="83"/>
                    <a:pt x="123" y="83"/>
                    <a:pt x="123" y="84"/>
                  </a:cubicBezTo>
                  <a:cubicBezTo>
                    <a:pt x="123" y="84"/>
                    <a:pt x="123" y="85"/>
                    <a:pt x="123" y="85"/>
                  </a:cubicBezTo>
                  <a:close/>
                  <a:moveTo>
                    <a:pt x="41" y="78"/>
                  </a:moveTo>
                  <a:cubicBezTo>
                    <a:pt x="41" y="78"/>
                    <a:pt x="42" y="78"/>
                    <a:pt x="42" y="78"/>
                  </a:cubicBezTo>
                  <a:cubicBezTo>
                    <a:pt x="42" y="78"/>
                    <a:pt x="42" y="78"/>
                    <a:pt x="41" y="78"/>
                  </a:cubicBezTo>
                  <a:close/>
                  <a:moveTo>
                    <a:pt x="35" y="70"/>
                  </a:moveTo>
                  <a:cubicBezTo>
                    <a:pt x="35" y="70"/>
                    <a:pt x="34" y="70"/>
                    <a:pt x="34" y="70"/>
                  </a:cubicBezTo>
                  <a:cubicBezTo>
                    <a:pt x="34" y="70"/>
                    <a:pt x="34" y="70"/>
                    <a:pt x="34" y="70"/>
                  </a:cubicBezTo>
                  <a:cubicBezTo>
                    <a:pt x="33" y="71"/>
                    <a:pt x="34" y="71"/>
                    <a:pt x="34" y="71"/>
                  </a:cubicBezTo>
                  <a:cubicBezTo>
                    <a:pt x="34" y="71"/>
                    <a:pt x="35" y="71"/>
                    <a:pt x="35" y="71"/>
                  </a:cubicBezTo>
                  <a:cubicBezTo>
                    <a:pt x="35" y="71"/>
                    <a:pt x="35" y="71"/>
                    <a:pt x="35" y="71"/>
                  </a:cubicBezTo>
                  <a:cubicBezTo>
                    <a:pt x="35" y="71"/>
                    <a:pt x="35" y="71"/>
                    <a:pt x="36" y="71"/>
                  </a:cubicBezTo>
                  <a:cubicBezTo>
                    <a:pt x="36" y="71"/>
                    <a:pt x="36" y="71"/>
                    <a:pt x="36" y="71"/>
                  </a:cubicBezTo>
                  <a:cubicBezTo>
                    <a:pt x="35" y="70"/>
                    <a:pt x="35" y="70"/>
                    <a:pt x="35" y="70"/>
                  </a:cubicBezTo>
                  <a:close/>
                  <a:moveTo>
                    <a:pt x="43" y="78"/>
                  </a:moveTo>
                  <a:cubicBezTo>
                    <a:pt x="42" y="78"/>
                    <a:pt x="43" y="79"/>
                    <a:pt x="43" y="78"/>
                  </a:cubicBezTo>
                  <a:cubicBezTo>
                    <a:pt x="43" y="78"/>
                    <a:pt x="43" y="78"/>
                    <a:pt x="43" y="78"/>
                  </a:cubicBezTo>
                  <a:close/>
                  <a:moveTo>
                    <a:pt x="36" y="72"/>
                  </a:moveTo>
                  <a:cubicBezTo>
                    <a:pt x="35" y="72"/>
                    <a:pt x="34" y="71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2"/>
                    <a:pt x="34" y="73"/>
                    <a:pt x="34" y="73"/>
                  </a:cubicBezTo>
                  <a:cubicBezTo>
                    <a:pt x="34" y="73"/>
                    <a:pt x="34" y="72"/>
                    <a:pt x="34" y="72"/>
                  </a:cubicBezTo>
                  <a:cubicBezTo>
                    <a:pt x="35" y="72"/>
                    <a:pt x="35" y="72"/>
                    <a:pt x="35" y="72"/>
                  </a:cubicBezTo>
                  <a:cubicBezTo>
                    <a:pt x="35" y="72"/>
                    <a:pt x="35" y="72"/>
                    <a:pt x="36" y="72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6" y="72"/>
                    <a:pt x="36" y="71"/>
                    <a:pt x="36" y="72"/>
                  </a:cubicBezTo>
                  <a:close/>
                  <a:moveTo>
                    <a:pt x="38" y="73"/>
                  </a:moveTo>
                  <a:cubicBezTo>
                    <a:pt x="38" y="73"/>
                    <a:pt x="39" y="73"/>
                    <a:pt x="38" y="73"/>
                  </a:cubicBezTo>
                  <a:cubicBezTo>
                    <a:pt x="38" y="73"/>
                    <a:pt x="38" y="73"/>
                    <a:pt x="38" y="73"/>
                  </a:cubicBezTo>
                  <a:cubicBezTo>
                    <a:pt x="38" y="73"/>
                    <a:pt x="37" y="73"/>
                    <a:pt x="37" y="73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38" y="73"/>
                    <a:pt x="38" y="73"/>
                    <a:pt x="38" y="73"/>
                  </a:cubicBezTo>
                  <a:close/>
                  <a:moveTo>
                    <a:pt x="35" y="73"/>
                  </a:moveTo>
                  <a:cubicBezTo>
                    <a:pt x="35" y="73"/>
                    <a:pt x="35" y="73"/>
                    <a:pt x="35" y="73"/>
                  </a:cubicBezTo>
                  <a:cubicBezTo>
                    <a:pt x="35" y="73"/>
                    <a:pt x="35" y="73"/>
                    <a:pt x="35" y="74"/>
                  </a:cubicBezTo>
                  <a:cubicBezTo>
                    <a:pt x="35" y="74"/>
                    <a:pt x="35" y="73"/>
                    <a:pt x="36" y="73"/>
                  </a:cubicBezTo>
                  <a:cubicBezTo>
                    <a:pt x="36" y="74"/>
                    <a:pt x="36" y="74"/>
                    <a:pt x="36" y="74"/>
                  </a:cubicBezTo>
                  <a:cubicBezTo>
                    <a:pt x="36" y="74"/>
                    <a:pt x="36" y="74"/>
                    <a:pt x="37" y="74"/>
                  </a:cubicBezTo>
                  <a:cubicBezTo>
                    <a:pt x="37" y="74"/>
                    <a:pt x="37" y="73"/>
                    <a:pt x="36" y="73"/>
                  </a:cubicBezTo>
                  <a:cubicBezTo>
                    <a:pt x="36" y="73"/>
                    <a:pt x="36" y="73"/>
                    <a:pt x="35" y="73"/>
                  </a:cubicBezTo>
                  <a:close/>
                  <a:moveTo>
                    <a:pt x="39" y="72"/>
                  </a:moveTo>
                  <a:cubicBezTo>
                    <a:pt x="40" y="72"/>
                    <a:pt x="40" y="72"/>
                    <a:pt x="40" y="72"/>
                  </a:cubicBezTo>
                  <a:cubicBezTo>
                    <a:pt x="40" y="72"/>
                    <a:pt x="40" y="72"/>
                    <a:pt x="41" y="72"/>
                  </a:cubicBezTo>
                  <a:cubicBezTo>
                    <a:pt x="41" y="72"/>
                    <a:pt x="42" y="73"/>
                    <a:pt x="42" y="73"/>
                  </a:cubicBezTo>
                  <a:cubicBezTo>
                    <a:pt x="43" y="72"/>
                    <a:pt x="43" y="72"/>
                    <a:pt x="43" y="72"/>
                  </a:cubicBezTo>
                  <a:cubicBezTo>
                    <a:pt x="43" y="72"/>
                    <a:pt x="42" y="72"/>
                    <a:pt x="42" y="72"/>
                  </a:cubicBezTo>
                  <a:cubicBezTo>
                    <a:pt x="42" y="72"/>
                    <a:pt x="41" y="72"/>
                    <a:pt x="40" y="72"/>
                  </a:cubicBezTo>
                  <a:cubicBezTo>
                    <a:pt x="40" y="72"/>
                    <a:pt x="40" y="72"/>
                    <a:pt x="39" y="72"/>
                  </a:cubicBezTo>
                  <a:cubicBezTo>
                    <a:pt x="39" y="72"/>
                    <a:pt x="39" y="72"/>
                    <a:pt x="39" y="72"/>
                  </a:cubicBezTo>
                  <a:cubicBezTo>
                    <a:pt x="38" y="71"/>
                    <a:pt x="38" y="71"/>
                    <a:pt x="38" y="71"/>
                  </a:cubicBezTo>
                  <a:cubicBezTo>
                    <a:pt x="38" y="71"/>
                    <a:pt x="38" y="71"/>
                    <a:pt x="37" y="71"/>
                  </a:cubicBezTo>
                  <a:cubicBezTo>
                    <a:pt x="37" y="71"/>
                    <a:pt x="36" y="71"/>
                    <a:pt x="36" y="71"/>
                  </a:cubicBezTo>
                  <a:cubicBezTo>
                    <a:pt x="36" y="70"/>
                    <a:pt x="36" y="71"/>
                    <a:pt x="37" y="71"/>
                  </a:cubicBezTo>
                  <a:cubicBezTo>
                    <a:pt x="37" y="71"/>
                    <a:pt x="37" y="71"/>
                    <a:pt x="37" y="72"/>
                  </a:cubicBezTo>
                  <a:cubicBezTo>
                    <a:pt x="38" y="72"/>
                    <a:pt x="38" y="72"/>
                    <a:pt x="38" y="72"/>
                  </a:cubicBezTo>
                  <a:cubicBezTo>
                    <a:pt x="38" y="72"/>
                    <a:pt x="39" y="72"/>
                    <a:pt x="39" y="72"/>
                  </a:cubicBezTo>
                  <a:close/>
                  <a:moveTo>
                    <a:pt x="38" y="72"/>
                  </a:moveTo>
                  <a:cubicBezTo>
                    <a:pt x="38" y="72"/>
                    <a:pt x="37" y="72"/>
                    <a:pt x="37" y="72"/>
                  </a:cubicBezTo>
                  <a:cubicBezTo>
                    <a:pt x="37" y="72"/>
                    <a:pt x="38" y="73"/>
                    <a:pt x="38" y="72"/>
                  </a:cubicBezTo>
                  <a:close/>
                  <a:moveTo>
                    <a:pt x="48" y="98"/>
                  </a:moveTo>
                  <a:cubicBezTo>
                    <a:pt x="47" y="98"/>
                    <a:pt x="47" y="99"/>
                    <a:pt x="48" y="99"/>
                  </a:cubicBezTo>
                  <a:cubicBezTo>
                    <a:pt x="48" y="98"/>
                    <a:pt x="48" y="98"/>
                    <a:pt x="48" y="98"/>
                  </a:cubicBezTo>
                  <a:close/>
                  <a:moveTo>
                    <a:pt x="8" y="83"/>
                  </a:moveTo>
                  <a:cubicBezTo>
                    <a:pt x="8" y="83"/>
                    <a:pt x="9" y="83"/>
                    <a:pt x="9" y="83"/>
                  </a:cubicBezTo>
                  <a:cubicBezTo>
                    <a:pt x="9" y="83"/>
                    <a:pt x="10" y="83"/>
                    <a:pt x="9" y="83"/>
                  </a:cubicBezTo>
                  <a:cubicBezTo>
                    <a:pt x="9" y="83"/>
                    <a:pt x="9" y="83"/>
                    <a:pt x="9" y="83"/>
                  </a:cubicBezTo>
                  <a:cubicBezTo>
                    <a:pt x="9" y="82"/>
                    <a:pt x="8" y="83"/>
                    <a:pt x="8" y="83"/>
                  </a:cubicBezTo>
                  <a:close/>
                  <a:moveTo>
                    <a:pt x="44" y="98"/>
                  </a:moveTo>
                  <a:cubicBezTo>
                    <a:pt x="43" y="98"/>
                    <a:pt x="43" y="99"/>
                    <a:pt x="44" y="99"/>
                  </a:cubicBezTo>
                  <a:cubicBezTo>
                    <a:pt x="44" y="99"/>
                    <a:pt x="44" y="98"/>
                    <a:pt x="44" y="98"/>
                  </a:cubicBezTo>
                  <a:close/>
                  <a:moveTo>
                    <a:pt x="43" y="95"/>
                  </a:moveTo>
                  <a:cubicBezTo>
                    <a:pt x="43" y="95"/>
                    <a:pt x="43" y="96"/>
                    <a:pt x="44" y="96"/>
                  </a:cubicBezTo>
                  <a:cubicBezTo>
                    <a:pt x="44" y="96"/>
                    <a:pt x="44" y="95"/>
                    <a:pt x="43" y="95"/>
                  </a:cubicBezTo>
                  <a:close/>
                  <a:moveTo>
                    <a:pt x="44" y="97"/>
                  </a:moveTo>
                  <a:cubicBezTo>
                    <a:pt x="44" y="97"/>
                    <a:pt x="44" y="97"/>
                    <a:pt x="44" y="97"/>
                  </a:cubicBezTo>
                  <a:cubicBezTo>
                    <a:pt x="44" y="97"/>
                    <a:pt x="43" y="97"/>
                    <a:pt x="43" y="96"/>
                  </a:cubicBezTo>
                  <a:cubicBezTo>
                    <a:pt x="43" y="96"/>
                    <a:pt x="42" y="96"/>
                    <a:pt x="42" y="96"/>
                  </a:cubicBezTo>
                  <a:cubicBezTo>
                    <a:pt x="42" y="96"/>
                    <a:pt x="41" y="96"/>
                    <a:pt x="41" y="96"/>
                  </a:cubicBezTo>
                  <a:cubicBezTo>
                    <a:pt x="41" y="97"/>
                    <a:pt x="41" y="97"/>
                    <a:pt x="42" y="97"/>
                  </a:cubicBezTo>
                  <a:cubicBezTo>
                    <a:pt x="42" y="97"/>
                    <a:pt x="43" y="96"/>
                    <a:pt x="43" y="97"/>
                  </a:cubicBezTo>
                  <a:cubicBezTo>
                    <a:pt x="43" y="97"/>
                    <a:pt x="44" y="97"/>
                    <a:pt x="44" y="97"/>
                  </a:cubicBezTo>
                  <a:cubicBezTo>
                    <a:pt x="44" y="97"/>
                    <a:pt x="44" y="98"/>
                    <a:pt x="44" y="97"/>
                  </a:cubicBezTo>
                  <a:close/>
                  <a:moveTo>
                    <a:pt x="46" y="97"/>
                  </a:moveTo>
                  <a:cubicBezTo>
                    <a:pt x="46" y="97"/>
                    <a:pt x="46" y="97"/>
                    <a:pt x="46" y="98"/>
                  </a:cubicBezTo>
                  <a:cubicBezTo>
                    <a:pt x="45" y="98"/>
                    <a:pt x="45" y="98"/>
                    <a:pt x="45" y="98"/>
                  </a:cubicBezTo>
                  <a:cubicBezTo>
                    <a:pt x="45" y="98"/>
                    <a:pt x="45" y="98"/>
                    <a:pt x="45" y="98"/>
                  </a:cubicBezTo>
                  <a:cubicBezTo>
                    <a:pt x="46" y="98"/>
                    <a:pt x="46" y="98"/>
                    <a:pt x="46" y="99"/>
                  </a:cubicBezTo>
                  <a:cubicBezTo>
                    <a:pt x="46" y="99"/>
                    <a:pt x="46" y="98"/>
                    <a:pt x="47" y="98"/>
                  </a:cubicBezTo>
                  <a:cubicBezTo>
                    <a:pt x="47" y="98"/>
                    <a:pt x="47" y="99"/>
                    <a:pt x="47" y="98"/>
                  </a:cubicBezTo>
                  <a:cubicBezTo>
                    <a:pt x="47" y="98"/>
                    <a:pt x="46" y="98"/>
                    <a:pt x="46" y="97"/>
                  </a:cubicBezTo>
                  <a:close/>
                  <a:moveTo>
                    <a:pt x="66" y="77"/>
                  </a:moveTo>
                  <a:cubicBezTo>
                    <a:pt x="66" y="76"/>
                    <a:pt x="66" y="76"/>
                    <a:pt x="65" y="76"/>
                  </a:cubicBezTo>
                  <a:cubicBezTo>
                    <a:pt x="65" y="76"/>
                    <a:pt x="65" y="76"/>
                    <a:pt x="65" y="76"/>
                  </a:cubicBezTo>
                  <a:cubicBezTo>
                    <a:pt x="64" y="76"/>
                    <a:pt x="64" y="77"/>
                    <a:pt x="64" y="76"/>
                  </a:cubicBezTo>
                  <a:cubicBezTo>
                    <a:pt x="64" y="76"/>
                    <a:pt x="63" y="76"/>
                    <a:pt x="63" y="76"/>
                  </a:cubicBezTo>
                  <a:cubicBezTo>
                    <a:pt x="63" y="76"/>
                    <a:pt x="63" y="76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7"/>
                    <a:pt x="64" y="77"/>
                    <a:pt x="64" y="77"/>
                  </a:cubicBezTo>
                  <a:cubicBezTo>
                    <a:pt x="64" y="78"/>
                    <a:pt x="64" y="78"/>
                    <a:pt x="64" y="78"/>
                  </a:cubicBezTo>
                  <a:cubicBezTo>
                    <a:pt x="65" y="78"/>
                    <a:pt x="65" y="78"/>
                    <a:pt x="65" y="77"/>
                  </a:cubicBezTo>
                  <a:cubicBezTo>
                    <a:pt x="65" y="77"/>
                    <a:pt x="66" y="77"/>
                    <a:pt x="66" y="77"/>
                  </a:cubicBezTo>
                  <a:cubicBezTo>
                    <a:pt x="66" y="77"/>
                    <a:pt x="66" y="77"/>
                    <a:pt x="66" y="77"/>
                  </a:cubicBezTo>
                  <a:close/>
                  <a:moveTo>
                    <a:pt x="70" y="80"/>
                  </a:moveTo>
                  <a:cubicBezTo>
                    <a:pt x="70" y="79"/>
                    <a:pt x="70" y="80"/>
                    <a:pt x="70" y="80"/>
                  </a:cubicBezTo>
                  <a:cubicBezTo>
                    <a:pt x="70" y="80"/>
                    <a:pt x="69" y="80"/>
                    <a:pt x="69" y="80"/>
                  </a:cubicBezTo>
                  <a:cubicBezTo>
                    <a:pt x="69" y="80"/>
                    <a:pt x="69" y="81"/>
                    <a:pt x="69" y="81"/>
                  </a:cubicBezTo>
                  <a:cubicBezTo>
                    <a:pt x="69" y="81"/>
                    <a:pt x="70" y="81"/>
                    <a:pt x="70" y="81"/>
                  </a:cubicBezTo>
                  <a:cubicBezTo>
                    <a:pt x="70" y="82"/>
                    <a:pt x="71" y="82"/>
                    <a:pt x="71" y="82"/>
                  </a:cubicBezTo>
                  <a:cubicBezTo>
                    <a:pt x="70" y="82"/>
                    <a:pt x="70" y="83"/>
                    <a:pt x="70" y="83"/>
                  </a:cubicBezTo>
                  <a:cubicBezTo>
                    <a:pt x="69" y="83"/>
                    <a:pt x="70" y="83"/>
                    <a:pt x="70" y="83"/>
                  </a:cubicBezTo>
                  <a:cubicBezTo>
                    <a:pt x="70" y="83"/>
                    <a:pt x="70" y="84"/>
                    <a:pt x="70" y="84"/>
                  </a:cubicBezTo>
                  <a:cubicBezTo>
                    <a:pt x="70" y="84"/>
                    <a:pt x="71" y="83"/>
                    <a:pt x="71" y="83"/>
                  </a:cubicBezTo>
                  <a:cubicBezTo>
                    <a:pt x="71" y="83"/>
                    <a:pt x="72" y="84"/>
                    <a:pt x="72" y="84"/>
                  </a:cubicBezTo>
                  <a:cubicBezTo>
                    <a:pt x="72" y="84"/>
                    <a:pt x="72" y="83"/>
                    <a:pt x="72" y="83"/>
                  </a:cubicBezTo>
                  <a:cubicBezTo>
                    <a:pt x="72" y="83"/>
                    <a:pt x="72" y="82"/>
                    <a:pt x="72" y="82"/>
                  </a:cubicBezTo>
                  <a:cubicBezTo>
                    <a:pt x="71" y="82"/>
                    <a:pt x="71" y="81"/>
                    <a:pt x="71" y="81"/>
                  </a:cubicBezTo>
                  <a:cubicBezTo>
                    <a:pt x="71" y="81"/>
                    <a:pt x="72" y="80"/>
                    <a:pt x="71" y="80"/>
                  </a:cubicBezTo>
                  <a:cubicBezTo>
                    <a:pt x="71" y="80"/>
                    <a:pt x="71" y="80"/>
                    <a:pt x="70" y="80"/>
                  </a:cubicBezTo>
                  <a:close/>
                  <a:moveTo>
                    <a:pt x="31" y="71"/>
                  </a:move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0"/>
                    <a:pt x="32" y="70"/>
                  </a:cubicBezTo>
                  <a:cubicBezTo>
                    <a:pt x="31" y="70"/>
                    <a:pt x="31" y="71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lose/>
                  <a:moveTo>
                    <a:pt x="75" y="88"/>
                  </a:move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4" y="88"/>
                    <a:pt x="75" y="89"/>
                  </a:cubicBezTo>
                  <a:cubicBezTo>
                    <a:pt x="75" y="89"/>
                    <a:pt x="75" y="89"/>
                    <a:pt x="75" y="88"/>
                  </a:cubicBezTo>
                  <a:close/>
                  <a:moveTo>
                    <a:pt x="77" y="90"/>
                  </a:moveTo>
                  <a:cubicBezTo>
                    <a:pt x="77" y="90"/>
                    <a:pt x="77" y="90"/>
                    <a:pt x="77" y="89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7" y="89"/>
                    <a:pt x="76" y="89"/>
                    <a:pt x="76" y="89"/>
                  </a:cubicBezTo>
                  <a:cubicBezTo>
                    <a:pt x="76" y="89"/>
                    <a:pt x="76" y="89"/>
                    <a:pt x="77" y="89"/>
                  </a:cubicBezTo>
                  <a:cubicBezTo>
                    <a:pt x="77" y="90"/>
                    <a:pt x="77" y="90"/>
                    <a:pt x="77" y="90"/>
                  </a:cubicBezTo>
                  <a:close/>
                  <a:moveTo>
                    <a:pt x="88" y="118"/>
                  </a:moveTo>
                  <a:cubicBezTo>
                    <a:pt x="89" y="118"/>
                    <a:pt x="89" y="118"/>
                    <a:pt x="89" y="118"/>
                  </a:cubicBezTo>
                  <a:cubicBezTo>
                    <a:pt x="89" y="117"/>
                    <a:pt x="89" y="117"/>
                    <a:pt x="89" y="116"/>
                  </a:cubicBezTo>
                  <a:cubicBezTo>
                    <a:pt x="89" y="116"/>
                    <a:pt x="90" y="115"/>
                    <a:pt x="90" y="115"/>
                  </a:cubicBezTo>
                  <a:cubicBezTo>
                    <a:pt x="90" y="115"/>
                    <a:pt x="90" y="114"/>
                    <a:pt x="90" y="113"/>
                  </a:cubicBezTo>
                  <a:cubicBezTo>
                    <a:pt x="90" y="113"/>
                    <a:pt x="90" y="112"/>
                    <a:pt x="90" y="112"/>
                  </a:cubicBezTo>
                  <a:cubicBezTo>
                    <a:pt x="89" y="112"/>
                    <a:pt x="89" y="113"/>
                    <a:pt x="89" y="113"/>
                  </a:cubicBezTo>
                  <a:cubicBezTo>
                    <a:pt x="89" y="114"/>
                    <a:pt x="88" y="114"/>
                    <a:pt x="88" y="114"/>
                  </a:cubicBezTo>
                  <a:cubicBezTo>
                    <a:pt x="88" y="114"/>
                    <a:pt x="87" y="114"/>
                    <a:pt x="88" y="115"/>
                  </a:cubicBezTo>
                  <a:cubicBezTo>
                    <a:pt x="88" y="115"/>
                    <a:pt x="88" y="116"/>
                    <a:pt x="87" y="116"/>
                  </a:cubicBezTo>
                  <a:cubicBezTo>
                    <a:pt x="87" y="117"/>
                    <a:pt x="88" y="117"/>
                    <a:pt x="88" y="118"/>
                  </a:cubicBezTo>
                  <a:cubicBezTo>
                    <a:pt x="88" y="118"/>
                    <a:pt x="88" y="118"/>
                    <a:pt x="88" y="118"/>
                  </a:cubicBezTo>
                  <a:close/>
                  <a:moveTo>
                    <a:pt x="101" y="102"/>
                  </a:moveTo>
                  <a:cubicBezTo>
                    <a:pt x="101" y="102"/>
                    <a:pt x="100" y="104"/>
                    <a:pt x="101" y="104"/>
                  </a:cubicBezTo>
                  <a:cubicBezTo>
                    <a:pt x="101" y="105"/>
                    <a:pt x="101" y="103"/>
                    <a:pt x="101" y="103"/>
                  </a:cubicBezTo>
                  <a:cubicBezTo>
                    <a:pt x="101" y="103"/>
                    <a:pt x="101" y="102"/>
                    <a:pt x="101" y="102"/>
                  </a:cubicBezTo>
                  <a:close/>
                  <a:moveTo>
                    <a:pt x="68" y="83"/>
                  </a:moveTo>
                  <a:cubicBezTo>
                    <a:pt x="69" y="83"/>
                    <a:pt x="69" y="83"/>
                    <a:pt x="69" y="83"/>
                  </a:cubicBezTo>
                  <a:cubicBezTo>
                    <a:pt x="69" y="83"/>
                    <a:pt x="70" y="82"/>
                    <a:pt x="70" y="82"/>
                  </a:cubicBezTo>
                  <a:cubicBezTo>
                    <a:pt x="70" y="82"/>
                    <a:pt x="70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2"/>
                    <a:pt x="68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8" y="82"/>
                    <a:pt x="68" y="82"/>
                    <a:pt x="68" y="83"/>
                  </a:cubicBezTo>
                  <a:cubicBezTo>
                    <a:pt x="68" y="83"/>
                    <a:pt x="68" y="83"/>
                    <a:pt x="68" y="83"/>
                  </a:cubicBezTo>
                  <a:close/>
                  <a:moveTo>
                    <a:pt x="73" y="88"/>
                  </a:moveTo>
                  <a:cubicBezTo>
                    <a:pt x="73" y="88"/>
                    <a:pt x="73" y="88"/>
                    <a:pt x="73" y="88"/>
                  </a:cubicBezTo>
                  <a:cubicBezTo>
                    <a:pt x="72" y="89"/>
                    <a:pt x="73" y="89"/>
                    <a:pt x="73" y="88"/>
                  </a:cubicBezTo>
                  <a:close/>
                  <a:moveTo>
                    <a:pt x="11" y="79"/>
                  </a:moveTo>
                  <a:cubicBezTo>
                    <a:pt x="11" y="79"/>
                    <a:pt x="11" y="79"/>
                    <a:pt x="11" y="79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12" y="79"/>
                    <a:pt x="12" y="79"/>
                    <a:pt x="11" y="79"/>
                  </a:cubicBezTo>
                  <a:close/>
                  <a:moveTo>
                    <a:pt x="11" y="82"/>
                  </a:moveTo>
                  <a:cubicBezTo>
                    <a:pt x="11" y="82"/>
                    <a:pt x="10" y="83"/>
                    <a:pt x="10" y="83"/>
                  </a:cubicBezTo>
                  <a:cubicBezTo>
                    <a:pt x="11" y="83"/>
                    <a:pt x="11" y="83"/>
                    <a:pt x="11" y="82"/>
                  </a:cubicBezTo>
                  <a:cubicBezTo>
                    <a:pt x="11" y="82"/>
                    <a:pt x="11" y="82"/>
                    <a:pt x="11" y="82"/>
                  </a:cubicBezTo>
                  <a:cubicBezTo>
                    <a:pt x="11" y="82"/>
                    <a:pt x="11" y="82"/>
                    <a:pt x="11" y="82"/>
                  </a:cubicBezTo>
                  <a:close/>
                  <a:moveTo>
                    <a:pt x="27" y="72"/>
                  </a:moveTo>
                  <a:cubicBezTo>
                    <a:pt x="27" y="72"/>
                    <a:pt x="27" y="72"/>
                    <a:pt x="28" y="72"/>
                  </a:cubicBezTo>
                  <a:cubicBezTo>
                    <a:pt x="28" y="72"/>
                    <a:pt x="28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3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1" y="73"/>
                    <a:pt x="32" y="73"/>
                    <a:pt x="32" y="73"/>
                  </a:cubicBezTo>
                  <a:cubicBezTo>
                    <a:pt x="32" y="73"/>
                    <a:pt x="33" y="73"/>
                    <a:pt x="33" y="73"/>
                  </a:cubicBezTo>
                  <a:cubicBezTo>
                    <a:pt x="33" y="73"/>
                    <a:pt x="33" y="73"/>
                    <a:pt x="33" y="72"/>
                  </a:cubicBezTo>
                  <a:cubicBezTo>
                    <a:pt x="33" y="72"/>
                    <a:pt x="34" y="72"/>
                    <a:pt x="34" y="72"/>
                  </a:cubicBezTo>
                  <a:cubicBezTo>
                    <a:pt x="34" y="72"/>
                    <a:pt x="33" y="71"/>
                    <a:pt x="33" y="72"/>
                  </a:cubicBezTo>
                  <a:cubicBezTo>
                    <a:pt x="33" y="72"/>
                    <a:pt x="33" y="72"/>
                    <a:pt x="33" y="72"/>
                  </a:cubicBezTo>
                  <a:cubicBezTo>
                    <a:pt x="33" y="72"/>
                    <a:pt x="33" y="71"/>
                    <a:pt x="32" y="71"/>
                  </a:cubicBezTo>
                  <a:cubicBezTo>
                    <a:pt x="32" y="71"/>
                    <a:pt x="32" y="72"/>
                    <a:pt x="32" y="72"/>
                  </a:cubicBezTo>
                  <a:cubicBezTo>
                    <a:pt x="32" y="72"/>
                    <a:pt x="31" y="72"/>
                    <a:pt x="31" y="72"/>
                  </a:cubicBezTo>
                  <a:cubicBezTo>
                    <a:pt x="31" y="72"/>
                    <a:pt x="31" y="71"/>
                    <a:pt x="31" y="71"/>
                  </a:cubicBezTo>
                  <a:cubicBezTo>
                    <a:pt x="31" y="71"/>
                    <a:pt x="30" y="71"/>
                    <a:pt x="30" y="71"/>
                  </a:cubicBezTo>
                  <a:cubicBezTo>
                    <a:pt x="30" y="71"/>
                    <a:pt x="30" y="71"/>
                    <a:pt x="29" y="71"/>
                  </a:cubicBezTo>
                  <a:cubicBezTo>
                    <a:pt x="29" y="71"/>
                    <a:pt x="28" y="71"/>
                    <a:pt x="28" y="71"/>
                  </a:cubicBezTo>
                  <a:cubicBezTo>
                    <a:pt x="28" y="71"/>
                    <a:pt x="28" y="72"/>
                    <a:pt x="28" y="72"/>
                  </a:cubicBezTo>
                  <a:cubicBezTo>
                    <a:pt x="28" y="72"/>
                    <a:pt x="27" y="72"/>
                    <a:pt x="27" y="72"/>
                  </a:cubicBezTo>
                  <a:close/>
                  <a:moveTo>
                    <a:pt x="53" y="67"/>
                  </a:moveTo>
                  <a:cubicBezTo>
                    <a:pt x="53" y="67"/>
                    <a:pt x="53" y="66"/>
                    <a:pt x="53" y="67"/>
                  </a:cubicBezTo>
                  <a:cubicBezTo>
                    <a:pt x="52" y="67"/>
                    <a:pt x="53" y="67"/>
                    <a:pt x="53" y="68"/>
                  </a:cubicBezTo>
                  <a:cubicBezTo>
                    <a:pt x="52" y="68"/>
                    <a:pt x="52" y="68"/>
                    <a:pt x="51" y="68"/>
                  </a:cubicBezTo>
                  <a:cubicBezTo>
                    <a:pt x="51" y="68"/>
                    <a:pt x="51" y="68"/>
                    <a:pt x="50" y="68"/>
                  </a:cubicBezTo>
                  <a:cubicBezTo>
                    <a:pt x="50" y="68"/>
                    <a:pt x="49" y="68"/>
                    <a:pt x="49" y="68"/>
                  </a:cubicBezTo>
                  <a:cubicBezTo>
                    <a:pt x="49" y="69"/>
                    <a:pt x="49" y="69"/>
                    <a:pt x="48" y="69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8" y="70"/>
                    <a:pt x="48" y="70"/>
                    <a:pt x="47" y="7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7" y="71"/>
                    <a:pt x="46" y="71"/>
                    <a:pt x="46" y="71"/>
                  </a:cubicBezTo>
                  <a:cubicBezTo>
                    <a:pt x="46" y="71"/>
                    <a:pt x="45" y="71"/>
                    <a:pt x="45" y="71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6" y="71"/>
                    <a:pt x="47" y="72"/>
                    <a:pt x="47" y="72"/>
                  </a:cubicBezTo>
                  <a:cubicBezTo>
                    <a:pt x="47" y="72"/>
                    <a:pt x="47" y="72"/>
                    <a:pt x="47" y="72"/>
                  </a:cubicBezTo>
                  <a:cubicBezTo>
                    <a:pt x="47" y="72"/>
                    <a:pt x="47" y="71"/>
                    <a:pt x="47" y="71"/>
                  </a:cubicBezTo>
                  <a:cubicBezTo>
                    <a:pt x="47" y="71"/>
                    <a:pt x="47" y="72"/>
                    <a:pt x="48" y="72"/>
                  </a:cubicBezTo>
                  <a:cubicBezTo>
                    <a:pt x="48" y="72"/>
                    <a:pt x="48" y="72"/>
                    <a:pt x="49" y="72"/>
                  </a:cubicBezTo>
                  <a:cubicBezTo>
                    <a:pt x="49" y="72"/>
                    <a:pt x="50" y="72"/>
                    <a:pt x="50" y="72"/>
                  </a:cubicBezTo>
                  <a:cubicBezTo>
                    <a:pt x="50" y="72"/>
                    <a:pt x="51" y="72"/>
                    <a:pt x="51" y="73"/>
                  </a:cubicBezTo>
                  <a:cubicBezTo>
                    <a:pt x="51" y="73"/>
                    <a:pt x="51" y="74"/>
                    <a:pt x="51" y="74"/>
                  </a:cubicBezTo>
                  <a:cubicBezTo>
                    <a:pt x="51" y="74"/>
                    <a:pt x="51" y="74"/>
                    <a:pt x="52" y="74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52" y="74"/>
                    <a:pt x="53" y="74"/>
                    <a:pt x="53" y="75"/>
                  </a:cubicBezTo>
                  <a:cubicBezTo>
                    <a:pt x="53" y="75"/>
                    <a:pt x="52" y="75"/>
                    <a:pt x="52" y="75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52" y="74"/>
                    <a:pt x="52" y="74"/>
                    <a:pt x="51" y="74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2" y="75"/>
                    <a:pt x="52" y="76"/>
                    <a:pt x="52" y="76"/>
                  </a:cubicBezTo>
                  <a:cubicBezTo>
                    <a:pt x="52" y="76"/>
                    <a:pt x="52" y="77"/>
                    <a:pt x="52" y="77"/>
                  </a:cubicBezTo>
                  <a:cubicBezTo>
                    <a:pt x="52" y="77"/>
                    <a:pt x="52" y="77"/>
                    <a:pt x="53" y="77"/>
                  </a:cubicBezTo>
                  <a:cubicBezTo>
                    <a:pt x="53" y="77"/>
                    <a:pt x="52" y="77"/>
                    <a:pt x="52" y="77"/>
                  </a:cubicBezTo>
                  <a:cubicBezTo>
                    <a:pt x="52" y="77"/>
                    <a:pt x="53" y="78"/>
                    <a:pt x="53" y="78"/>
                  </a:cubicBezTo>
                  <a:cubicBezTo>
                    <a:pt x="53" y="78"/>
                    <a:pt x="54" y="79"/>
                    <a:pt x="54" y="79"/>
                  </a:cubicBez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54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8"/>
                    <a:pt x="55" y="78"/>
                  </a:cubicBezTo>
                  <a:cubicBezTo>
                    <a:pt x="55" y="78"/>
                    <a:pt x="55" y="78"/>
                    <a:pt x="56" y="78"/>
                  </a:cubicBezTo>
                  <a:cubicBezTo>
                    <a:pt x="56" y="78"/>
                    <a:pt x="56" y="78"/>
                    <a:pt x="56" y="77"/>
                  </a:cubicBezTo>
                  <a:cubicBezTo>
                    <a:pt x="56" y="77"/>
                    <a:pt x="56" y="77"/>
                    <a:pt x="56" y="77"/>
                  </a:cubicBezTo>
                  <a:cubicBezTo>
                    <a:pt x="57" y="77"/>
                    <a:pt x="57" y="76"/>
                    <a:pt x="57" y="76"/>
                  </a:cubicBezTo>
                  <a:cubicBezTo>
                    <a:pt x="57" y="76"/>
                    <a:pt x="58" y="77"/>
                    <a:pt x="58" y="76"/>
                  </a:cubicBezTo>
                  <a:cubicBezTo>
                    <a:pt x="58" y="76"/>
                    <a:pt x="58" y="75"/>
                    <a:pt x="59" y="75"/>
                  </a:cubicBezTo>
                  <a:cubicBezTo>
                    <a:pt x="59" y="75"/>
                    <a:pt x="59" y="76"/>
                    <a:pt x="60" y="75"/>
                  </a:cubicBezTo>
                  <a:cubicBezTo>
                    <a:pt x="60" y="75"/>
                    <a:pt x="61" y="75"/>
                    <a:pt x="61" y="75"/>
                  </a:cubicBezTo>
                  <a:cubicBezTo>
                    <a:pt x="61" y="75"/>
                    <a:pt x="62" y="75"/>
                    <a:pt x="61" y="75"/>
                  </a:cubicBezTo>
                  <a:cubicBezTo>
                    <a:pt x="61" y="75"/>
                    <a:pt x="61" y="74"/>
                    <a:pt x="61" y="74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61" y="74"/>
                    <a:pt x="61" y="75"/>
                    <a:pt x="62" y="75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62" y="74"/>
                    <a:pt x="62" y="74"/>
                    <a:pt x="62" y="73"/>
                  </a:cubicBezTo>
                  <a:cubicBezTo>
                    <a:pt x="62" y="73"/>
                    <a:pt x="62" y="73"/>
                    <a:pt x="62" y="73"/>
                  </a:cubicBezTo>
                  <a:cubicBezTo>
                    <a:pt x="62" y="73"/>
                    <a:pt x="63" y="73"/>
                    <a:pt x="63" y="73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3" y="71"/>
                    <a:pt x="64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0"/>
                    <a:pt x="63" y="70"/>
                  </a:cubicBezTo>
                  <a:cubicBezTo>
                    <a:pt x="63" y="70"/>
                    <a:pt x="64" y="69"/>
                    <a:pt x="65" y="69"/>
                  </a:cubicBezTo>
                  <a:cubicBezTo>
                    <a:pt x="65" y="69"/>
                    <a:pt x="65" y="68"/>
                    <a:pt x="65" y="68"/>
                  </a:cubicBezTo>
                  <a:cubicBezTo>
                    <a:pt x="65" y="68"/>
                    <a:pt x="64" y="68"/>
                    <a:pt x="64" y="68"/>
                  </a:cubicBezTo>
                  <a:cubicBezTo>
                    <a:pt x="63" y="68"/>
                    <a:pt x="63" y="69"/>
                    <a:pt x="63" y="69"/>
                  </a:cubicBezTo>
                  <a:cubicBezTo>
                    <a:pt x="62" y="68"/>
                    <a:pt x="62" y="68"/>
                    <a:pt x="62" y="67"/>
                  </a:cubicBezTo>
                  <a:cubicBezTo>
                    <a:pt x="62" y="67"/>
                    <a:pt x="62" y="66"/>
                    <a:pt x="61" y="66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1" y="66"/>
                    <a:pt x="61" y="66"/>
                    <a:pt x="60" y="66"/>
                  </a:cubicBezTo>
                  <a:cubicBezTo>
                    <a:pt x="60" y="66"/>
                    <a:pt x="60" y="66"/>
                    <a:pt x="59" y="66"/>
                  </a:cubicBezTo>
                  <a:cubicBezTo>
                    <a:pt x="59" y="66"/>
                    <a:pt x="59" y="67"/>
                    <a:pt x="59" y="67"/>
                  </a:cubicBezTo>
                  <a:cubicBezTo>
                    <a:pt x="58" y="67"/>
                    <a:pt x="57" y="66"/>
                    <a:pt x="57" y="66"/>
                  </a:cubicBezTo>
                  <a:cubicBezTo>
                    <a:pt x="57" y="66"/>
                    <a:pt x="57" y="67"/>
                    <a:pt x="58" y="66"/>
                  </a:cubicBezTo>
                  <a:cubicBezTo>
                    <a:pt x="58" y="66"/>
                    <a:pt x="59" y="66"/>
                    <a:pt x="60" y="66"/>
                  </a:cubicBezTo>
                  <a:cubicBezTo>
                    <a:pt x="60" y="66"/>
                    <a:pt x="60" y="66"/>
                    <a:pt x="59" y="66"/>
                  </a:cubicBezTo>
                  <a:cubicBezTo>
                    <a:pt x="59" y="66"/>
                    <a:pt x="58" y="65"/>
                    <a:pt x="58" y="65"/>
                  </a:cubicBezTo>
                  <a:cubicBezTo>
                    <a:pt x="57" y="65"/>
                    <a:pt x="57" y="66"/>
                    <a:pt x="57" y="66"/>
                  </a:cubicBezTo>
                  <a:cubicBezTo>
                    <a:pt x="56" y="66"/>
                    <a:pt x="55" y="66"/>
                    <a:pt x="55" y="66"/>
                  </a:cubicBezTo>
                  <a:cubicBezTo>
                    <a:pt x="54" y="66"/>
                    <a:pt x="54" y="66"/>
                    <a:pt x="54" y="66"/>
                  </a:cubicBezTo>
                  <a:cubicBezTo>
                    <a:pt x="54" y="67"/>
                    <a:pt x="53" y="67"/>
                    <a:pt x="53" y="67"/>
                  </a:cubicBezTo>
                  <a:close/>
                  <a:moveTo>
                    <a:pt x="59" y="111"/>
                  </a:moveTo>
                  <a:cubicBezTo>
                    <a:pt x="59" y="111"/>
                    <a:pt x="59" y="110"/>
                    <a:pt x="59" y="110"/>
                  </a:cubicBezTo>
                  <a:cubicBezTo>
                    <a:pt x="59" y="109"/>
                    <a:pt x="59" y="109"/>
                    <a:pt x="59" y="109"/>
                  </a:cubicBezTo>
                  <a:cubicBezTo>
                    <a:pt x="58" y="109"/>
                    <a:pt x="58" y="109"/>
                    <a:pt x="58" y="108"/>
                  </a:cubicBezTo>
                  <a:cubicBezTo>
                    <a:pt x="58" y="108"/>
                    <a:pt x="57" y="108"/>
                    <a:pt x="57" y="108"/>
                  </a:cubicBezTo>
                  <a:cubicBezTo>
                    <a:pt x="57" y="108"/>
                    <a:pt x="56" y="108"/>
                    <a:pt x="56" y="108"/>
                  </a:cubicBezTo>
                  <a:cubicBezTo>
                    <a:pt x="56" y="108"/>
                    <a:pt x="55" y="107"/>
                    <a:pt x="55" y="107"/>
                  </a:cubicBezTo>
                  <a:cubicBezTo>
                    <a:pt x="55" y="107"/>
                    <a:pt x="55" y="107"/>
                    <a:pt x="55" y="107"/>
                  </a:cubicBezTo>
                  <a:cubicBezTo>
                    <a:pt x="54" y="107"/>
                    <a:pt x="54" y="107"/>
                    <a:pt x="54" y="107"/>
                  </a:cubicBezTo>
                  <a:cubicBezTo>
                    <a:pt x="54" y="108"/>
                    <a:pt x="54" y="108"/>
                    <a:pt x="54" y="108"/>
                  </a:cubicBezTo>
                  <a:cubicBezTo>
                    <a:pt x="53" y="108"/>
                    <a:pt x="54" y="108"/>
                    <a:pt x="54" y="107"/>
                  </a:cubicBezTo>
                  <a:cubicBezTo>
                    <a:pt x="54" y="107"/>
                    <a:pt x="54" y="106"/>
                    <a:pt x="54" y="107"/>
                  </a:cubicBezTo>
                  <a:cubicBezTo>
                    <a:pt x="53" y="107"/>
                    <a:pt x="54" y="107"/>
                    <a:pt x="53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4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3" y="106"/>
                    <a:pt x="53" y="105"/>
                    <a:pt x="53" y="105"/>
                  </a:cubicBezTo>
                  <a:cubicBezTo>
                    <a:pt x="52" y="104"/>
                    <a:pt x="52" y="104"/>
                    <a:pt x="52" y="104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51" y="103"/>
                    <a:pt x="50" y="103"/>
                    <a:pt x="50" y="103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0" y="103"/>
                    <a:pt x="49" y="103"/>
                    <a:pt x="49" y="102"/>
                  </a:cubicBezTo>
                  <a:cubicBezTo>
                    <a:pt x="50" y="102"/>
                    <a:pt x="50" y="101"/>
                    <a:pt x="50" y="102"/>
                  </a:cubicBezTo>
                  <a:cubicBezTo>
                    <a:pt x="50" y="102"/>
                    <a:pt x="49" y="102"/>
                    <a:pt x="49" y="102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49" y="101"/>
                    <a:pt x="48" y="102"/>
                    <a:pt x="48" y="102"/>
                  </a:cubicBezTo>
                  <a:cubicBezTo>
                    <a:pt x="48" y="102"/>
                    <a:pt x="48" y="102"/>
                    <a:pt x="48" y="102"/>
                  </a:cubicBezTo>
                  <a:cubicBezTo>
                    <a:pt x="48" y="102"/>
                    <a:pt x="48" y="102"/>
                    <a:pt x="48" y="102"/>
                  </a:cubicBezTo>
                  <a:cubicBezTo>
                    <a:pt x="48" y="102"/>
                    <a:pt x="47" y="102"/>
                    <a:pt x="47" y="102"/>
                  </a:cubicBezTo>
                  <a:cubicBezTo>
                    <a:pt x="47" y="102"/>
                    <a:pt x="47" y="101"/>
                    <a:pt x="47" y="101"/>
                  </a:cubicBezTo>
                  <a:cubicBezTo>
                    <a:pt x="46" y="101"/>
                    <a:pt x="46" y="101"/>
                    <a:pt x="46" y="102"/>
                  </a:cubicBezTo>
                  <a:cubicBezTo>
                    <a:pt x="46" y="102"/>
                    <a:pt x="46" y="103"/>
                    <a:pt x="46" y="103"/>
                  </a:cubicBezTo>
                  <a:cubicBezTo>
                    <a:pt x="46" y="103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6" y="101"/>
                    <a:pt x="45" y="101"/>
                    <a:pt x="45" y="101"/>
                  </a:cubicBezTo>
                  <a:cubicBezTo>
                    <a:pt x="45" y="101"/>
                    <a:pt x="45" y="102"/>
                    <a:pt x="44" y="102"/>
                  </a:cubicBezTo>
                  <a:cubicBezTo>
                    <a:pt x="44" y="102"/>
                    <a:pt x="44" y="103"/>
                    <a:pt x="44" y="103"/>
                  </a:cubicBezTo>
                  <a:cubicBezTo>
                    <a:pt x="44" y="103"/>
                    <a:pt x="43" y="103"/>
                    <a:pt x="44" y="103"/>
                  </a:cubicBezTo>
                  <a:cubicBezTo>
                    <a:pt x="44" y="102"/>
                    <a:pt x="43" y="102"/>
                    <a:pt x="43" y="102"/>
                  </a:cubicBezTo>
                  <a:cubicBezTo>
                    <a:pt x="43" y="102"/>
                    <a:pt x="43" y="102"/>
                    <a:pt x="42" y="103"/>
                  </a:cubicBezTo>
                  <a:cubicBezTo>
                    <a:pt x="42" y="103"/>
                    <a:pt x="42" y="102"/>
                    <a:pt x="42" y="102"/>
                  </a:cubicBezTo>
                  <a:cubicBezTo>
                    <a:pt x="42" y="102"/>
                    <a:pt x="41" y="102"/>
                    <a:pt x="41" y="102"/>
                  </a:cubicBezTo>
                  <a:cubicBezTo>
                    <a:pt x="41" y="101"/>
                    <a:pt x="42" y="100"/>
                    <a:pt x="42" y="100"/>
                  </a:cubicBezTo>
                  <a:cubicBezTo>
                    <a:pt x="42" y="100"/>
                    <a:pt x="41" y="99"/>
                    <a:pt x="41" y="99"/>
                  </a:cubicBezTo>
                  <a:cubicBezTo>
                    <a:pt x="41" y="99"/>
                    <a:pt x="40" y="100"/>
                    <a:pt x="40" y="100"/>
                  </a:cubicBezTo>
                  <a:cubicBezTo>
                    <a:pt x="40" y="99"/>
                    <a:pt x="40" y="99"/>
                    <a:pt x="40" y="99"/>
                  </a:cubicBezTo>
                  <a:cubicBezTo>
                    <a:pt x="39" y="99"/>
                    <a:pt x="40" y="99"/>
                    <a:pt x="40" y="99"/>
                  </a:cubicBezTo>
                  <a:cubicBezTo>
                    <a:pt x="40" y="99"/>
                    <a:pt x="40" y="98"/>
                    <a:pt x="40" y="98"/>
                  </a:cubicBezTo>
                  <a:cubicBezTo>
                    <a:pt x="40" y="98"/>
                    <a:pt x="40" y="97"/>
                    <a:pt x="40" y="97"/>
                  </a:cubicBezTo>
                  <a:cubicBezTo>
                    <a:pt x="40" y="97"/>
                    <a:pt x="39" y="97"/>
                    <a:pt x="39" y="97"/>
                  </a:cubicBezTo>
                  <a:cubicBezTo>
                    <a:pt x="39" y="97"/>
                    <a:pt x="39" y="97"/>
                    <a:pt x="39" y="97"/>
                  </a:cubicBezTo>
                  <a:cubicBezTo>
                    <a:pt x="39" y="98"/>
                    <a:pt x="39" y="98"/>
                    <a:pt x="38" y="98"/>
                  </a:cubicBezTo>
                  <a:cubicBezTo>
                    <a:pt x="38" y="98"/>
                    <a:pt x="38" y="98"/>
                    <a:pt x="38" y="98"/>
                  </a:cubicBezTo>
                  <a:cubicBezTo>
                    <a:pt x="38" y="98"/>
                    <a:pt x="37" y="98"/>
                    <a:pt x="37" y="98"/>
                  </a:cubicBezTo>
                  <a:cubicBezTo>
                    <a:pt x="37" y="98"/>
                    <a:pt x="36" y="97"/>
                    <a:pt x="36" y="97"/>
                  </a:cubicBezTo>
                  <a:cubicBezTo>
                    <a:pt x="36" y="96"/>
                    <a:pt x="36" y="96"/>
                    <a:pt x="36" y="95"/>
                  </a:cubicBezTo>
                  <a:cubicBezTo>
                    <a:pt x="37" y="95"/>
                    <a:pt x="37" y="94"/>
                    <a:pt x="36" y="94"/>
                  </a:cubicBezTo>
                  <a:cubicBezTo>
                    <a:pt x="36" y="94"/>
                    <a:pt x="37" y="94"/>
                    <a:pt x="37" y="94"/>
                  </a:cubicBezTo>
                  <a:cubicBezTo>
                    <a:pt x="37" y="94"/>
                    <a:pt x="37" y="93"/>
                    <a:pt x="37" y="93"/>
                  </a:cubicBezTo>
                  <a:cubicBezTo>
                    <a:pt x="37" y="93"/>
                    <a:pt x="38" y="93"/>
                    <a:pt x="38" y="93"/>
                  </a:cubicBezTo>
                  <a:cubicBezTo>
                    <a:pt x="38" y="93"/>
                    <a:pt x="38" y="93"/>
                    <a:pt x="39" y="93"/>
                  </a:cubicBezTo>
                  <a:cubicBezTo>
                    <a:pt x="39" y="94"/>
                    <a:pt x="39" y="93"/>
                    <a:pt x="39" y="93"/>
                  </a:cubicBezTo>
                  <a:cubicBezTo>
                    <a:pt x="39" y="93"/>
                    <a:pt x="39" y="93"/>
                    <a:pt x="40" y="93"/>
                  </a:cubicBezTo>
                  <a:cubicBezTo>
                    <a:pt x="40" y="93"/>
                    <a:pt x="41" y="93"/>
                    <a:pt x="41" y="93"/>
                  </a:cubicBezTo>
                  <a:cubicBezTo>
                    <a:pt x="41" y="93"/>
                    <a:pt x="41" y="93"/>
                    <a:pt x="41" y="93"/>
                  </a:cubicBezTo>
                  <a:cubicBezTo>
                    <a:pt x="41" y="93"/>
                    <a:pt x="41" y="93"/>
                    <a:pt x="41" y="93"/>
                  </a:cubicBezTo>
                  <a:cubicBezTo>
                    <a:pt x="42" y="94"/>
                    <a:pt x="42" y="94"/>
                    <a:pt x="42" y="94"/>
                  </a:cubicBezTo>
                  <a:cubicBezTo>
                    <a:pt x="42" y="95"/>
                    <a:pt x="42" y="95"/>
                    <a:pt x="42" y="95"/>
                  </a:cubicBezTo>
                  <a:cubicBezTo>
                    <a:pt x="43" y="95"/>
                    <a:pt x="43" y="94"/>
                    <a:pt x="43" y="94"/>
                  </a:cubicBezTo>
                  <a:cubicBezTo>
                    <a:pt x="43" y="94"/>
                    <a:pt x="42" y="93"/>
                    <a:pt x="42" y="93"/>
                  </a:cubicBezTo>
                  <a:cubicBezTo>
                    <a:pt x="42" y="93"/>
                    <a:pt x="42" y="92"/>
                    <a:pt x="43" y="92"/>
                  </a:cubicBezTo>
                  <a:cubicBezTo>
                    <a:pt x="43" y="92"/>
                    <a:pt x="43" y="91"/>
                    <a:pt x="44" y="91"/>
                  </a:cubicBezTo>
                  <a:cubicBezTo>
                    <a:pt x="44" y="91"/>
                    <a:pt x="45" y="90"/>
                    <a:pt x="44" y="90"/>
                  </a:cubicBezTo>
                  <a:cubicBezTo>
                    <a:pt x="44" y="90"/>
                    <a:pt x="44" y="90"/>
                    <a:pt x="44" y="89"/>
                  </a:cubicBezTo>
                  <a:cubicBezTo>
                    <a:pt x="44" y="89"/>
                    <a:pt x="44" y="89"/>
                    <a:pt x="44" y="89"/>
                  </a:cubicBezTo>
                  <a:cubicBezTo>
                    <a:pt x="44" y="89"/>
                    <a:pt x="45" y="89"/>
                    <a:pt x="45" y="89"/>
                  </a:cubicBezTo>
                  <a:cubicBezTo>
                    <a:pt x="45" y="89"/>
                    <a:pt x="45" y="88"/>
                    <a:pt x="45" y="88"/>
                  </a:cubicBezTo>
                  <a:cubicBezTo>
                    <a:pt x="45" y="88"/>
                    <a:pt x="45" y="88"/>
                    <a:pt x="45" y="88"/>
                  </a:cubicBezTo>
                  <a:cubicBezTo>
                    <a:pt x="45" y="88"/>
                    <a:pt x="45" y="88"/>
                    <a:pt x="45" y="88"/>
                  </a:cubicBezTo>
                  <a:cubicBezTo>
                    <a:pt x="46" y="88"/>
                    <a:pt x="46" y="88"/>
                    <a:pt x="46" y="88"/>
                  </a:cubicBezTo>
                  <a:cubicBezTo>
                    <a:pt x="47" y="88"/>
                    <a:pt x="46" y="87"/>
                    <a:pt x="46" y="87"/>
                  </a:cubicBezTo>
                  <a:cubicBezTo>
                    <a:pt x="46" y="87"/>
                    <a:pt x="46" y="86"/>
                    <a:pt x="47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7" y="86"/>
                    <a:pt x="48" y="86"/>
                    <a:pt x="48" y="86"/>
                  </a:cubicBezTo>
                  <a:cubicBezTo>
                    <a:pt x="48" y="86"/>
                    <a:pt x="48" y="87"/>
                    <a:pt x="48" y="87"/>
                  </a:cubicBezTo>
                  <a:cubicBezTo>
                    <a:pt x="48" y="87"/>
                    <a:pt x="48" y="87"/>
                    <a:pt x="48" y="86"/>
                  </a:cubicBezTo>
                  <a:cubicBezTo>
                    <a:pt x="49" y="86"/>
                    <a:pt x="49" y="86"/>
                    <a:pt x="49" y="86"/>
                  </a:cubicBezTo>
                  <a:cubicBezTo>
                    <a:pt x="49" y="86"/>
                    <a:pt x="50" y="86"/>
                    <a:pt x="50" y="86"/>
                  </a:cubicBezTo>
                  <a:cubicBezTo>
                    <a:pt x="50" y="86"/>
                    <a:pt x="50" y="85"/>
                    <a:pt x="50" y="85"/>
                  </a:cubicBezTo>
                  <a:cubicBezTo>
                    <a:pt x="50" y="85"/>
                    <a:pt x="50" y="85"/>
                    <a:pt x="49" y="85"/>
                  </a:cubicBezTo>
                  <a:cubicBezTo>
                    <a:pt x="49" y="86"/>
                    <a:pt x="49" y="86"/>
                    <a:pt x="49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9" y="85"/>
                    <a:pt x="48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5"/>
                  </a:cubicBezTo>
                  <a:cubicBezTo>
                    <a:pt x="47" y="85"/>
                    <a:pt x="46" y="85"/>
                    <a:pt x="46" y="85"/>
                  </a:cubicBezTo>
                  <a:cubicBezTo>
                    <a:pt x="46" y="85"/>
                    <a:pt x="46" y="84"/>
                    <a:pt x="47" y="84"/>
                  </a:cubicBezTo>
                  <a:cubicBezTo>
                    <a:pt x="47" y="84"/>
                    <a:pt x="48" y="84"/>
                    <a:pt x="48" y="84"/>
                  </a:cubicBezTo>
                  <a:cubicBezTo>
                    <a:pt x="48" y="83"/>
                    <a:pt x="48" y="84"/>
                    <a:pt x="48" y="84"/>
                  </a:cubicBezTo>
                  <a:cubicBezTo>
                    <a:pt x="48" y="84"/>
                    <a:pt x="49" y="83"/>
                    <a:pt x="49" y="84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49" y="84"/>
                    <a:pt x="49" y="84"/>
                    <a:pt x="50" y="83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4"/>
                  </a:cubicBezTo>
                  <a:cubicBezTo>
                    <a:pt x="50" y="84"/>
                    <a:pt x="50" y="84"/>
                    <a:pt x="50" y="85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1" y="85"/>
                    <a:pt x="51" y="85"/>
                    <a:pt x="51" y="85"/>
                  </a:cubicBezTo>
                  <a:cubicBezTo>
                    <a:pt x="51" y="85"/>
                    <a:pt x="51" y="85"/>
                    <a:pt x="52" y="85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52" y="85"/>
                    <a:pt x="53" y="85"/>
                    <a:pt x="52" y="85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1" y="84"/>
                    <a:pt x="51" y="84"/>
                    <a:pt x="51" y="84"/>
                  </a:cubicBezTo>
                  <a:cubicBezTo>
                    <a:pt x="51" y="83"/>
                    <a:pt x="51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2" y="82"/>
                    <a:pt x="51" y="82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1"/>
                    <a:pt x="50" y="81"/>
                    <a:pt x="50" y="81"/>
                  </a:cubicBezTo>
                  <a:cubicBezTo>
                    <a:pt x="50" y="81"/>
                    <a:pt x="49" y="81"/>
                    <a:pt x="49" y="81"/>
                  </a:cubicBezTo>
                  <a:cubicBezTo>
                    <a:pt x="49" y="81"/>
                    <a:pt x="49" y="80"/>
                    <a:pt x="49" y="80"/>
                  </a:cubicBezTo>
                  <a:cubicBezTo>
                    <a:pt x="49" y="80"/>
                    <a:pt x="48" y="79"/>
                    <a:pt x="48" y="79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48" y="80"/>
                    <a:pt x="47" y="80"/>
                    <a:pt x="47" y="80"/>
                  </a:cubicBezTo>
                  <a:cubicBezTo>
                    <a:pt x="47" y="80"/>
                    <a:pt x="47" y="80"/>
                    <a:pt x="46" y="79"/>
                  </a:cubicBezTo>
                  <a:cubicBezTo>
                    <a:pt x="46" y="79"/>
                    <a:pt x="47" y="79"/>
                    <a:pt x="47" y="79"/>
                  </a:cubicBezTo>
                  <a:cubicBezTo>
                    <a:pt x="47" y="79"/>
                    <a:pt x="46" y="79"/>
                    <a:pt x="46" y="78"/>
                  </a:cubicBezTo>
                  <a:cubicBezTo>
                    <a:pt x="46" y="78"/>
                    <a:pt x="45" y="78"/>
                    <a:pt x="45" y="78"/>
                  </a:cubicBezTo>
                  <a:cubicBezTo>
                    <a:pt x="44" y="78"/>
                    <a:pt x="44" y="78"/>
                    <a:pt x="44" y="78"/>
                  </a:cubicBezTo>
                  <a:cubicBezTo>
                    <a:pt x="44" y="78"/>
                    <a:pt x="44" y="78"/>
                    <a:pt x="43" y="79"/>
                  </a:cubicBezTo>
                  <a:cubicBezTo>
                    <a:pt x="43" y="79"/>
                    <a:pt x="44" y="79"/>
                    <a:pt x="43" y="79"/>
                  </a:cubicBezTo>
                  <a:cubicBezTo>
                    <a:pt x="43" y="79"/>
                    <a:pt x="43" y="79"/>
                    <a:pt x="43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4" y="81"/>
                    <a:pt x="44" y="81"/>
                  </a:cubicBezTo>
                  <a:cubicBezTo>
                    <a:pt x="44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2"/>
                    <a:pt x="43" y="82"/>
                  </a:cubicBezTo>
                  <a:cubicBezTo>
                    <a:pt x="43" y="82"/>
                    <a:pt x="43" y="83"/>
                    <a:pt x="43" y="83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2" y="83"/>
                    <a:pt x="42" y="83"/>
                    <a:pt x="42" y="82"/>
                  </a:cubicBezTo>
                  <a:cubicBezTo>
                    <a:pt x="43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1"/>
                  </a:cubicBezTo>
                  <a:cubicBezTo>
                    <a:pt x="42" y="81"/>
                    <a:pt x="42" y="81"/>
                    <a:pt x="41" y="81"/>
                  </a:cubicBezTo>
                  <a:cubicBezTo>
                    <a:pt x="41" y="81"/>
                    <a:pt x="41" y="81"/>
                    <a:pt x="40" y="81"/>
                  </a:cubicBezTo>
                  <a:cubicBezTo>
                    <a:pt x="40" y="81"/>
                    <a:pt x="40" y="81"/>
                    <a:pt x="39" y="80"/>
                  </a:cubicBezTo>
                  <a:cubicBezTo>
                    <a:pt x="39" y="80"/>
                    <a:pt x="39" y="80"/>
                    <a:pt x="38" y="80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8" y="80"/>
                    <a:pt x="38" y="79"/>
                  </a:cubicBezTo>
                  <a:cubicBezTo>
                    <a:pt x="38" y="79"/>
                    <a:pt x="38" y="79"/>
                    <a:pt x="38" y="78"/>
                  </a:cubicBezTo>
                  <a:cubicBezTo>
                    <a:pt x="39" y="78"/>
                    <a:pt x="39" y="77"/>
                    <a:pt x="39" y="77"/>
                  </a:cubicBezTo>
                  <a:cubicBezTo>
                    <a:pt x="40" y="77"/>
                    <a:pt x="40" y="78"/>
                    <a:pt x="40" y="77"/>
                  </a:cubicBezTo>
                  <a:cubicBezTo>
                    <a:pt x="40" y="77"/>
                    <a:pt x="40" y="76"/>
                    <a:pt x="40" y="77"/>
                  </a:cubicBezTo>
                  <a:cubicBezTo>
                    <a:pt x="40" y="77"/>
                    <a:pt x="41" y="77"/>
                    <a:pt x="41" y="77"/>
                  </a:cubicBezTo>
                  <a:cubicBezTo>
                    <a:pt x="40" y="78"/>
                    <a:pt x="40" y="78"/>
                    <a:pt x="41" y="78"/>
                  </a:cubicBezTo>
                  <a:cubicBezTo>
                    <a:pt x="41" y="78"/>
                    <a:pt x="41" y="77"/>
                    <a:pt x="41" y="77"/>
                  </a:cubicBezTo>
                  <a:cubicBezTo>
                    <a:pt x="41" y="77"/>
                    <a:pt x="42" y="77"/>
                    <a:pt x="42" y="77"/>
                  </a:cubicBezTo>
                  <a:cubicBezTo>
                    <a:pt x="42" y="78"/>
                    <a:pt x="42" y="78"/>
                    <a:pt x="42" y="78"/>
                  </a:cubicBezTo>
                  <a:cubicBezTo>
                    <a:pt x="42" y="78"/>
                    <a:pt x="43" y="77"/>
                    <a:pt x="42" y="77"/>
                  </a:cubicBezTo>
                  <a:cubicBezTo>
                    <a:pt x="42" y="77"/>
                    <a:pt x="42" y="77"/>
                    <a:pt x="42" y="77"/>
                  </a:cubicBezTo>
                  <a:cubicBezTo>
                    <a:pt x="41" y="76"/>
                    <a:pt x="41" y="76"/>
                    <a:pt x="41" y="77"/>
                  </a:cubicBezTo>
                  <a:cubicBezTo>
                    <a:pt x="41" y="77"/>
                    <a:pt x="41" y="76"/>
                    <a:pt x="41" y="76"/>
                  </a:cubicBezTo>
                  <a:cubicBezTo>
                    <a:pt x="41" y="76"/>
                    <a:pt x="41" y="76"/>
                    <a:pt x="40" y="76"/>
                  </a:cubicBezTo>
                  <a:cubicBezTo>
                    <a:pt x="40" y="76"/>
                    <a:pt x="40" y="76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1" y="76"/>
                    <a:pt x="42" y="76"/>
                    <a:pt x="42" y="76"/>
                  </a:cubicBezTo>
                  <a:cubicBezTo>
                    <a:pt x="42" y="76"/>
                    <a:pt x="43" y="76"/>
                    <a:pt x="42" y="76"/>
                  </a:cubicBezTo>
                  <a:cubicBezTo>
                    <a:pt x="42" y="75"/>
                    <a:pt x="42" y="75"/>
                    <a:pt x="42" y="75"/>
                  </a:cubicBezTo>
                  <a:cubicBezTo>
                    <a:pt x="42" y="75"/>
                    <a:pt x="42" y="75"/>
                    <a:pt x="42" y="75"/>
                  </a:cubicBezTo>
                  <a:cubicBezTo>
                    <a:pt x="42" y="75"/>
                    <a:pt x="43" y="75"/>
                    <a:pt x="43" y="75"/>
                  </a:cubicBezTo>
                  <a:cubicBezTo>
                    <a:pt x="43" y="75"/>
                    <a:pt x="43" y="75"/>
                    <a:pt x="43" y="75"/>
                  </a:cubicBezTo>
                  <a:cubicBezTo>
                    <a:pt x="43" y="75"/>
                    <a:pt x="43" y="74"/>
                    <a:pt x="43" y="74"/>
                  </a:cubicBezTo>
                  <a:cubicBezTo>
                    <a:pt x="43" y="75"/>
                    <a:pt x="43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6"/>
                    <a:pt x="44" y="76"/>
                  </a:cubicBezTo>
                  <a:cubicBezTo>
                    <a:pt x="44" y="76"/>
                    <a:pt x="43" y="76"/>
                    <a:pt x="44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6"/>
                    <a:pt x="45" y="76"/>
                    <a:pt x="45" y="75"/>
                  </a:cubicBezTo>
                  <a:cubicBezTo>
                    <a:pt x="45" y="75"/>
                    <a:pt x="45" y="75"/>
                    <a:pt x="45" y="75"/>
                  </a:cubicBezTo>
                  <a:cubicBezTo>
                    <a:pt x="45" y="75"/>
                    <a:pt x="46" y="76"/>
                    <a:pt x="45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4" y="76"/>
                    <a:pt x="44" y="77"/>
                    <a:pt x="44" y="76"/>
                  </a:cubicBezTo>
                  <a:cubicBezTo>
                    <a:pt x="44" y="76"/>
                    <a:pt x="43" y="76"/>
                    <a:pt x="43" y="77"/>
                  </a:cubicBezTo>
                  <a:cubicBezTo>
                    <a:pt x="43" y="77"/>
                    <a:pt x="43" y="77"/>
                    <a:pt x="43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5" y="77"/>
                    <a:pt x="45" y="77"/>
                  </a:cubicBezTo>
                  <a:cubicBezTo>
                    <a:pt x="45" y="77"/>
                    <a:pt x="46" y="78"/>
                    <a:pt x="46" y="78"/>
                  </a:cubicBezTo>
                  <a:cubicBezTo>
                    <a:pt x="46" y="77"/>
                    <a:pt x="46" y="78"/>
                    <a:pt x="46" y="78"/>
                  </a:cubicBezTo>
                  <a:cubicBezTo>
                    <a:pt x="46" y="78"/>
                    <a:pt x="46" y="78"/>
                    <a:pt x="47" y="78"/>
                  </a:cubicBezTo>
                  <a:cubicBezTo>
                    <a:pt x="47" y="78"/>
                    <a:pt x="47" y="78"/>
                    <a:pt x="47" y="78"/>
                  </a:cubicBezTo>
                  <a:cubicBezTo>
                    <a:pt x="47" y="78"/>
                    <a:pt x="47" y="78"/>
                    <a:pt x="47" y="78"/>
                  </a:cubicBezTo>
                  <a:cubicBezTo>
                    <a:pt x="47" y="78"/>
                    <a:pt x="48" y="78"/>
                    <a:pt x="48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8" y="78"/>
                    <a:pt x="48" y="78"/>
                    <a:pt x="48" y="77"/>
                  </a:cubicBezTo>
                  <a:cubicBezTo>
                    <a:pt x="48" y="77"/>
                    <a:pt x="48" y="77"/>
                    <a:pt x="47" y="77"/>
                  </a:cubicBezTo>
                  <a:cubicBezTo>
                    <a:pt x="47" y="77"/>
                    <a:pt x="47" y="76"/>
                    <a:pt x="47" y="76"/>
                  </a:cubicBezTo>
                  <a:cubicBezTo>
                    <a:pt x="48" y="76"/>
                    <a:pt x="48" y="76"/>
                    <a:pt x="48" y="77"/>
                  </a:cubicBezTo>
                  <a:cubicBezTo>
                    <a:pt x="48" y="77"/>
                    <a:pt x="49" y="77"/>
                    <a:pt x="49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9" y="76"/>
                    <a:pt x="50" y="76"/>
                    <a:pt x="50" y="76"/>
                  </a:cubicBezTo>
                  <a:cubicBezTo>
                    <a:pt x="50" y="76"/>
                    <a:pt x="49" y="76"/>
                    <a:pt x="49" y="76"/>
                  </a:cubicBezTo>
                  <a:cubicBezTo>
                    <a:pt x="48" y="76"/>
                    <a:pt x="48" y="75"/>
                    <a:pt x="48" y="75"/>
                  </a:cubicBezTo>
                  <a:cubicBezTo>
                    <a:pt x="48" y="75"/>
                    <a:pt x="47" y="76"/>
                    <a:pt x="47" y="75"/>
                  </a:cubicBezTo>
                  <a:cubicBezTo>
                    <a:pt x="47" y="75"/>
                    <a:pt x="47" y="74"/>
                    <a:pt x="47" y="74"/>
                  </a:cubicBezTo>
                  <a:cubicBezTo>
                    <a:pt x="47" y="74"/>
                    <a:pt x="46" y="74"/>
                    <a:pt x="46" y="74"/>
                  </a:cubicBezTo>
                  <a:cubicBezTo>
                    <a:pt x="45" y="74"/>
                    <a:pt x="45" y="73"/>
                    <a:pt x="44" y="73"/>
                  </a:cubicBezTo>
                  <a:cubicBezTo>
                    <a:pt x="44" y="73"/>
                    <a:pt x="44" y="73"/>
                    <a:pt x="43" y="73"/>
                  </a:cubicBezTo>
                  <a:cubicBezTo>
                    <a:pt x="43" y="73"/>
                    <a:pt x="42" y="73"/>
                    <a:pt x="42" y="73"/>
                  </a:cubicBezTo>
                  <a:cubicBezTo>
                    <a:pt x="42" y="73"/>
                    <a:pt x="41" y="73"/>
                    <a:pt x="41" y="73"/>
                  </a:cubicBezTo>
                  <a:cubicBezTo>
                    <a:pt x="41" y="73"/>
                    <a:pt x="41" y="74"/>
                    <a:pt x="41" y="74"/>
                  </a:cubicBezTo>
                  <a:cubicBezTo>
                    <a:pt x="40" y="74"/>
                    <a:pt x="40" y="74"/>
                    <a:pt x="40" y="73"/>
                  </a:cubicBezTo>
                  <a:cubicBezTo>
                    <a:pt x="41" y="73"/>
                    <a:pt x="40" y="73"/>
                    <a:pt x="40" y="73"/>
                  </a:cubicBezTo>
                  <a:cubicBezTo>
                    <a:pt x="39" y="73"/>
                    <a:pt x="39" y="73"/>
                    <a:pt x="39" y="73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9" y="74"/>
                    <a:pt x="40" y="75"/>
                    <a:pt x="40" y="75"/>
                  </a:cubicBezTo>
                  <a:cubicBezTo>
                    <a:pt x="40" y="74"/>
                    <a:pt x="41" y="75"/>
                    <a:pt x="41" y="75"/>
                  </a:cubicBezTo>
                  <a:cubicBezTo>
                    <a:pt x="41" y="75"/>
                    <a:pt x="41" y="75"/>
                    <a:pt x="41" y="75"/>
                  </a:cubicBezTo>
                  <a:cubicBezTo>
                    <a:pt x="40" y="75"/>
                    <a:pt x="40" y="75"/>
                    <a:pt x="40" y="75"/>
                  </a:cubicBezTo>
                  <a:cubicBezTo>
                    <a:pt x="40" y="76"/>
                    <a:pt x="40" y="76"/>
                    <a:pt x="40" y="76"/>
                  </a:cubicBezTo>
                  <a:cubicBezTo>
                    <a:pt x="40" y="76"/>
                    <a:pt x="40" y="75"/>
                    <a:pt x="40" y="75"/>
                  </a:cubicBezTo>
                  <a:cubicBezTo>
                    <a:pt x="40" y="75"/>
                    <a:pt x="39" y="75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9" y="75"/>
                    <a:pt x="38" y="74"/>
                    <a:pt x="38" y="74"/>
                  </a:cubicBezTo>
                  <a:cubicBezTo>
                    <a:pt x="38" y="74"/>
                    <a:pt x="38" y="74"/>
                    <a:pt x="38" y="74"/>
                  </a:cubicBezTo>
                  <a:cubicBezTo>
                    <a:pt x="38" y="74"/>
                    <a:pt x="37" y="74"/>
                    <a:pt x="37" y="74"/>
                  </a:cubicBezTo>
                  <a:cubicBezTo>
                    <a:pt x="37" y="74"/>
                    <a:pt x="37" y="74"/>
                    <a:pt x="38" y="75"/>
                  </a:cubicBezTo>
                  <a:cubicBezTo>
                    <a:pt x="38" y="75"/>
                    <a:pt x="38" y="75"/>
                    <a:pt x="37" y="75"/>
                  </a:cubicBezTo>
                  <a:cubicBezTo>
                    <a:pt x="37" y="75"/>
                    <a:pt x="37" y="76"/>
                    <a:pt x="37" y="76"/>
                  </a:cubicBezTo>
                  <a:cubicBezTo>
                    <a:pt x="37" y="76"/>
                    <a:pt x="37" y="76"/>
                    <a:pt x="37" y="75"/>
                  </a:cubicBezTo>
                  <a:cubicBezTo>
                    <a:pt x="37" y="75"/>
                    <a:pt x="37" y="75"/>
                    <a:pt x="37" y="75"/>
                  </a:cubicBezTo>
                  <a:cubicBezTo>
                    <a:pt x="37" y="74"/>
                    <a:pt x="37" y="75"/>
                    <a:pt x="36" y="75"/>
                  </a:cubicBezTo>
                  <a:cubicBezTo>
                    <a:pt x="36" y="75"/>
                    <a:pt x="36" y="75"/>
                    <a:pt x="36" y="75"/>
                  </a:cubicBezTo>
                  <a:cubicBezTo>
                    <a:pt x="36" y="75"/>
                    <a:pt x="36" y="75"/>
                    <a:pt x="36" y="76"/>
                  </a:cubicBezTo>
                  <a:cubicBezTo>
                    <a:pt x="36" y="76"/>
                    <a:pt x="35" y="76"/>
                    <a:pt x="34" y="76"/>
                  </a:cubicBezTo>
                  <a:cubicBezTo>
                    <a:pt x="34" y="76"/>
                    <a:pt x="34" y="76"/>
                    <a:pt x="33" y="75"/>
                  </a:cubicBezTo>
                  <a:cubicBezTo>
                    <a:pt x="33" y="75"/>
                    <a:pt x="34" y="75"/>
                    <a:pt x="34" y="75"/>
                  </a:cubicBezTo>
                  <a:cubicBezTo>
                    <a:pt x="34" y="75"/>
                    <a:pt x="35" y="75"/>
                    <a:pt x="35" y="75"/>
                  </a:cubicBezTo>
                  <a:cubicBezTo>
                    <a:pt x="35" y="74"/>
                    <a:pt x="35" y="74"/>
                    <a:pt x="35" y="74"/>
                  </a:cubicBezTo>
                  <a:cubicBezTo>
                    <a:pt x="34" y="74"/>
                    <a:pt x="34" y="74"/>
                    <a:pt x="34" y="74"/>
                  </a:cubicBezTo>
                  <a:cubicBezTo>
                    <a:pt x="34" y="73"/>
                    <a:pt x="34" y="73"/>
                    <a:pt x="34" y="73"/>
                  </a:cubicBezTo>
                  <a:cubicBezTo>
                    <a:pt x="34" y="73"/>
                    <a:pt x="34" y="73"/>
                    <a:pt x="33" y="73"/>
                  </a:cubicBezTo>
                  <a:cubicBezTo>
                    <a:pt x="33" y="73"/>
                    <a:pt x="33" y="73"/>
                    <a:pt x="33" y="73"/>
                  </a:cubicBezTo>
                  <a:cubicBezTo>
                    <a:pt x="33" y="73"/>
                    <a:pt x="33" y="74"/>
                    <a:pt x="33" y="74"/>
                  </a:cubicBezTo>
                  <a:cubicBezTo>
                    <a:pt x="32" y="74"/>
                    <a:pt x="33" y="73"/>
                    <a:pt x="32" y="73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1" y="73"/>
                    <a:pt x="31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29" y="72"/>
                    <a:pt x="30" y="72"/>
                    <a:pt x="29" y="72"/>
                  </a:cubicBezTo>
                  <a:cubicBezTo>
                    <a:pt x="29" y="72"/>
                    <a:pt x="29" y="73"/>
                    <a:pt x="28" y="73"/>
                  </a:cubicBezTo>
                  <a:cubicBezTo>
                    <a:pt x="28" y="72"/>
                    <a:pt x="28" y="73"/>
                    <a:pt x="27" y="73"/>
                  </a:cubicBezTo>
                  <a:cubicBezTo>
                    <a:pt x="27" y="72"/>
                    <a:pt x="27" y="72"/>
                    <a:pt x="27" y="73"/>
                  </a:cubicBezTo>
                  <a:cubicBezTo>
                    <a:pt x="27" y="73"/>
                    <a:pt x="26" y="73"/>
                    <a:pt x="26" y="73"/>
                  </a:cubicBezTo>
                  <a:cubicBezTo>
                    <a:pt x="26" y="73"/>
                    <a:pt x="26" y="74"/>
                    <a:pt x="26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3"/>
                    <a:pt x="28" y="73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5"/>
                    <a:pt x="30" y="75"/>
                  </a:cubicBezTo>
                  <a:cubicBezTo>
                    <a:pt x="30" y="75"/>
                    <a:pt x="29" y="75"/>
                    <a:pt x="29" y="75"/>
                  </a:cubicBezTo>
                  <a:cubicBezTo>
                    <a:pt x="29" y="75"/>
                    <a:pt x="28" y="75"/>
                    <a:pt x="28" y="75"/>
                  </a:cubicBezTo>
                  <a:cubicBezTo>
                    <a:pt x="28" y="74"/>
                    <a:pt x="28" y="74"/>
                    <a:pt x="27" y="74"/>
                  </a:cubicBezTo>
                  <a:cubicBezTo>
                    <a:pt x="27" y="74"/>
                    <a:pt x="26" y="74"/>
                    <a:pt x="26" y="74"/>
                  </a:cubicBezTo>
                  <a:cubicBezTo>
                    <a:pt x="26" y="74"/>
                    <a:pt x="26" y="75"/>
                    <a:pt x="26" y="75"/>
                  </a:cubicBezTo>
                  <a:cubicBezTo>
                    <a:pt x="26" y="75"/>
                    <a:pt x="26" y="74"/>
                    <a:pt x="26" y="74"/>
                  </a:cubicBezTo>
                  <a:cubicBezTo>
                    <a:pt x="25" y="74"/>
                    <a:pt x="25" y="74"/>
                    <a:pt x="25" y="75"/>
                  </a:cubicBezTo>
                  <a:cubicBezTo>
                    <a:pt x="25" y="75"/>
                    <a:pt x="25" y="74"/>
                    <a:pt x="24" y="74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3" y="75"/>
                    <a:pt x="23" y="74"/>
                    <a:pt x="23" y="75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23" y="75"/>
                    <a:pt x="23" y="75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ubicBezTo>
                    <a:pt x="22" y="75"/>
                    <a:pt x="22" y="75"/>
                    <a:pt x="21" y="75"/>
                  </a:cubicBezTo>
                  <a:cubicBezTo>
                    <a:pt x="21" y="75"/>
                    <a:pt x="21" y="74"/>
                    <a:pt x="21" y="75"/>
                  </a:cubicBezTo>
                  <a:cubicBezTo>
                    <a:pt x="20" y="75"/>
                    <a:pt x="20" y="74"/>
                    <a:pt x="20" y="74"/>
                  </a:cubicBezTo>
                  <a:cubicBezTo>
                    <a:pt x="20" y="74"/>
                    <a:pt x="18" y="74"/>
                    <a:pt x="18" y="74"/>
                  </a:cubicBezTo>
                  <a:cubicBezTo>
                    <a:pt x="18" y="74"/>
                    <a:pt x="17" y="74"/>
                    <a:pt x="17" y="74"/>
                  </a:cubicBezTo>
                  <a:cubicBezTo>
                    <a:pt x="17" y="74"/>
                    <a:pt x="16" y="74"/>
                    <a:pt x="16" y="74"/>
                  </a:cubicBezTo>
                  <a:cubicBezTo>
                    <a:pt x="16" y="74"/>
                    <a:pt x="16" y="74"/>
                    <a:pt x="16" y="74"/>
                  </a:cubicBezTo>
                  <a:cubicBezTo>
                    <a:pt x="16" y="74"/>
                    <a:pt x="15" y="74"/>
                    <a:pt x="15" y="74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5" y="74"/>
                    <a:pt x="15" y="74"/>
                    <a:pt x="14" y="7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3" y="74"/>
                    <a:pt x="13" y="75"/>
                    <a:pt x="13" y="75"/>
                  </a:cubicBezTo>
                  <a:cubicBezTo>
                    <a:pt x="13" y="75"/>
                    <a:pt x="12" y="75"/>
                    <a:pt x="12" y="75"/>
                  </a:cubicBezTo>
                  <a:cubicBezTo>
                    <a:pt x="12" y="75"/>
                    <a:pt x="11" y="75"/>
                    <a:pt x="11" y="75"/>
                  </a:cubicBezTo>
                  <a:cubicBezTo>
                    <a:pt x="12" y="75"/>
                    <a:pt x="11" y="76"/>
                    <a:pt x="12" y="76"/>
                  </a:cubicBezTo>
                  <a:cubicBezTo>
                    <a:pt x="12" y="76"/>
                    <a:pt x="12" y="76"/>
                    <a:pt x="13" y="76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3" y="76"/>
                    <a:pt x="12" y="76"/>
                    <a:pt x="12" y="76"/>
                  </a:cubicBezTo>
                  <a:cubicBezTo>
                    <a:pt x="12" y="76"/>
                    <a:pt x="12" y="76"/>
                    <a:pt x="12" y="76"/>
                  </a:cubicBezTo>
                  <a:cubicBezTo>
                    <a:pt x="12" y="76"/>
                    <a:pt x="12" y="76"/>
                    <a:pt x="12" y="76"/>
                  </a:cubicBezTo>
                  <a:cubicBezTo>
                    <a:pt x="11" y="76"/>
                    <a:pt x="11" y="76"/>
                    <a:pt x="11" y="76"/>
                  </a:cubicBezTo>
                  <a:cubicBezTo>
                    <a:pt x="11" y="76"/>
                    <a:pt x="11" y="77"/>
                    <a:pt x="11" y="77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2" y="77"/>
                    <a:pt x="13" y="77"/>
                    <a:pt x="13" y="77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3" y="77"/>
                    <a:pt x="13" y="78"/>
                    <a:pt x="13" y="78"/>
                  </a:cubicBezTo>
                  <a:cubicBezTo>
                    <a:pt x="13" y="77"/>
                    <a:pt x="12" y="78"/>
                    <a:pt x="12" y="78"/>
                  </a:cubicBezTo>
                  <a:cubicBezTo>
                    <a:pt x="12" y="78"/>
                    <a:pt x="11" y="78"/>
                    <a:pt x="12" y="78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80"/>
                    <a:pt x="13" y="79"/>
                    <a:pt x="13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80"/>
                    <a:pt x="13" y="80"/>
                    <a:pt x="13" y="80"/>
                  </a:cubicBezTo>
                  <a:cubicBezTo>
                    <a:pt x="13" y="80"/>
                    <a:pt x="13" y="79"/>
                    <a:pt x="14" y="79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14" y="80"/>
                    <a:pt x="14" y="80"/>
                    <a:pt x="15" y="80"/>
                  </a:cubicBezTo>
                  <a:cubicBezTo>
                    <a:pt x="15" y="80"/>
                    <a:pt x="14" y="80"/>
                    <a:pt x="14" y="80"/>
                  </a:cubicBezTo>
                  <a:cubicBezTo>
                    <a:pt x="14" y="80"/>
                    <a:pt x="13" y="81"/>
                    <a:pt x="13" y="81"/>
                  </a:cubicBezTo>
                  <a:cubicBezTo>
                    <a:pt x="13" y="81"/>
                    <a:pt x="12" y="81"/>
                    <a:pt x="12" y="81"/>
                  </a:cubicBezTo>
                  <a:cubicBezTo>
                    <a:pt x="12" y="81"/>
                    <a:pt x="12" y="82"/>
                    <a:pt x="12" y="82"/>
                  </a:cubicBezTo>
                  <a:cubicBezTo>
                    <a:pt x="13" y="82"/>
                    <a:pt x="13" y="81"/>
                    <a:pt x="14" y="81"/>
                  </a:cubicBezTo>
                  <a:cubicBezTo>
                    <a:pt x="14" y="81"/>
                    <a:pt x="14" y="82"/>
                    <a:pt x="14" y="81"/>
                  </a:cubicBezTo>
                  <a:cubicBezTo>
                    <a:pt x="15" y="81"/>
                    <a:pt x="15" y="80"/>
                    <a:pt x="15" y="80"/>
                  </a:cubicBezTo>
                  <a:cubicBezTo>
                    <a:pt x="15" y="80"/>
                    <a:pt x="15" y="81"/>
                    <a:pt x="16" y="81"/>
                  </a:cubicBezTo>
                  <a:cubicBezTo>
                    <a:pt x="16" y="81"/>
                    <a:pt x="16" y="81"/>
                    <a:pt x="16" y="80"/>
                  </a:cubicBezTo>
                  <a:cubicBezTo>
                    <a:pt x="16" y="80"/>
                    <a:pt x="17" y="80"/>
                    <a:pt x="16" y="80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6" y="80"/>
                    <a:pt x="16" y="79"/>
                  </a:cubicBezTo>
                  <a:cubicBezTo>
                    <a:pt x="16" y="79"/>
                    <a:pt x="16" y="79"/>
                    <a:pt x="17" y="79"/>
                  </a:cubicBezTo>
                  <a:cubicBezTo>
                    <a:pt x="17" y="79"/>
                    <a:pt x="17" y="79"/>
                    <a:pt x="17" y="79"/>
                  </a:cubicBezTo>
                  <a:cubicBezTo>
                    <a:pt x="17" y="80"/>
                    <a:pt x="17" y="79"/>
                    <a:pt x="17" y="79"/>
                  </a:cubicBezTo>
                  <a:cubicBezTo>
                    <a:pt x="17" y="79"/>
                    <a:pt x="18" y="80"/>
                    <a:pt x="18" y="79"/>
                  </a:cubicBezTo>
                  <a:cubicBezTo>
                    <a:pt x="18" y="79"/>
                    <a:pt x="18" y="79"/>
                    <a:pt x="18" y="79"/>
                  </a:cubicBezTo>
                  <a:cubicBezTo>
                    <a:pt x="19" y="79"/>
                    <a:pt x="19" y="79"/>
                    <a:pt x="19" y="79"/>
                  </a:cubicBezTo>
                  <a:cubicBezTo>
                    <a:pt x="19" y="79"/>
                    <a:pt x="20" y="79"/>
                    <a:pt x="20" y="79"/>
                  </a:cubicBezTo>
                  <a:cubicBezTo>
                    <a:pt x="20" y="79"/>
                    <a:pt x="21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1"/>
                    <a:pt x="23" y="81"/>
                    <a:pt x="23" y="81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3" y="81"/>
                    <a:pt x="23" y="82"/>
                    <a:pt x="24" y="82"/>
                  </a:cubicBezTo>
                  <a:cubicBezTo>
                    <a:pt x="24" y="83"/>
                    <a:pt x="24" y="83"/>
                    <a:pt x="24" y="83"/>
                  </a:cubicBezTo>
                  <a:cubicBezTo>
                    <a:pt x="24" y="83"/>
                    <a:pt x="24" y="82"/>
                    <a:pt x="24" y="82"/>
                  </a:cubicBezTo>
                  <a:cubicBezTo>
                    <a:pt x="24" y="82"/>
                    <a:pt x="24" y="82"/>
                    <a:pt x="24" y="81"/>
                  </a:cubicBezTo>
                  <a:cubicBezTo>
                    <a:pt x="24" y="81"/>
                    <a:pt x="24" y="81"/>
                    <a:pt x="24" y="82"/>
                  </a:cubicBezTo>
                  <a:cubicBezTo>
                    <a:pt x="24" y="82"/>
                    <a:pt x="25" y="82"/>
                    <a:pt x="25" y="82"/>
                  </a:cubicBezTo>
                  <a:cubicBezTo>
                    <a:pt x="25" y="82"/>
                    <a:pt x="25" y="83"/>
                    <a:pt x="25" y="83"/>
                  </a:cubicBezTo>
                  <a:cubicBezTo>
                    <a:pt x="25" y="83"/>
                    <a:pt x="25" y="84"/>
                    <a:pt x="25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6" y="85"/>
                    <a:pt x="26" y="85"/>
                  </a:cubicBezTo>
                  <a:cubicBezTo>
                    <a:pt x="26" y="85"/>
                    <a:pt x="27" y="85"/>
                    <a:pt x="27" y="86"/>
                  </a:cubicBezTo>
                  <a:cubicBezTo>
                    <a:pt x="27" y="86"/>
                    <a:pt x="27" y="87"/>
                    <a:pt x="27" y="88"/>
                  </a:cubicBezTo>
                  <a:cubicBezTo>
                    <a:pt x="27" y="88"/>
                    <a:pt x="27" y="89"/>
                    <a:pt x="27" y="89"/>
                  </a:cubicBezTo>
                  <a:cubicBezTo>
                    <a:pt x="27" y="90"/>
                    <a:pt x="27" y="90"/>
                    <a:pt x="28" y="91"/>
                  </a:cubicBezTo>
                  <a:cubicBezTo>
                    <a:pt x="28" y="91"/>
                    <a:pt x="28" y="91"/>
                    <a:pt x="28" y="91"/>
                  </a:cubicBezTo>
                  <a:cubicBezTo>
                    <a:pt x="29" y="91"/>
                    <a:pt x="29" y="91"/>
                    <a:pt x="29" y="92"/>
                  </a:cubicBezTo>
                  <a:cubicBezTo>
                    <a:pt x="29" y="92"/>
                    <a:pt x="30" y="93"/>
                    <a:pt x="30" y="93"/>
                  </a:cubicBezTo>
                  <a:cubicBezTo>
                    <a:pt x="30" y="93"/>
                    <a:pt x="30" y="94"/>
                    <a:pt x="30" y="94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0" y="94"/>
                    <a:pt x="30" y="94"/>
                    <a:pt x="31" y="95"/>
                  </a:cubicBezTo>
                  <a:cubicBezTo>
                    <a:pt x="31" y="95"/>
                    <a:pt x="31" y="95"/>
                    <a:pt x="31" y="95"/>
                  </a:cubicBezTo>
                  <a:cubicBezTo>
                    <a:pt x="31" y="96"/>
                    <a:pt x="31" y="96"/>
                    <a:pt x="31" y="96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32" y="96"/>
                    <a:pt x="32" y="95"/>
                    <a:pt x="32" y="95"/>
                  </a:cubicBezTo>
                  <a:cubicBezTo>
                    <a:pt x="31" y="95"/>
                    <a:pt x="32" y="95"/>
                    <a:pt x="31" y="94"/>
                  </a:cubicBezTo>
                  <a:cubicBezTo>
                    <a:pt x="31" y="94"/>
                    <a:pt x="31" y="93"/>
                    <a:pt x="31" y="93"/>
                  </a:cubicBezTo>
                  <a:cubicBezTo>
                    <a:pt x="30" y="93"/>
                    <a:pt x="30" y="92"/>
                    <a:pt x="30" y="92"/>
                  </a:cubicBezTo>
                  <a:cubicBezTo>
                    <a:pt x="31" y="92"/>
                    <a:pt x="31" y="92"/>
                    <a:pt x="31" y="93"/>
                  </a:cubicBezTo>
                  <a:cubicBezTo>
                    <a:pt x="31" y="93"/>
                    <a:pt x="31" y="94"/>
                    <a:pt x="32" y="94"/>
                  </a:cubicBezTo>
                  <a:cubicBezTo>
                    <a:pt x="32" y="94"/>
                    <a:pt x="33" y="96"/>
                    <a:pt x="33" y="96"/>
                  </a:cubicBezTo>
                  <a:cubicBezTo>
                    <a:pt x="33" y="96"/>
                    <a:pt x="33" y="96"/>
                    <a:pt x="33" y="96"/>
                  </a:cubicBezTo>
                  <a:cubicBezTo>
                    <a:pt x="33" y="96"/>
                    <a:pt x="34" y="97"/>
                    <a:pt x="33" y="97"/>
                  </a:cubicBezTo>
                  <a:cubicBezTo>
                    <a:pt x="33" y="97"/>
                    <a:pt x="34" y="98"/>
                    <a:pt x="34" y="98"/>
                  </a:cubicBezTo>
                  <a:cubicBezTo>
                    <a:pt x="34" y="98"/>
                    <a:pt x="35" y="98"/>
                    <a:pt x="35" y="99"/>
                  </a:cubicBezTo>
                  <a:cubicBezTo>
                    <a:pt x="35" y="99"/>
                    <a:pt x="35" y="99"/>
                    <a:pt x="35" y="99"/>
                  </a:cubicBezTo>
                  <a:cubicBezTo>
                    <a:pt x="36" y="99"/>
                    <a:pt x="36" y="99"/>
                    <a:pt x="36" y="99"/>
                  </a:cubicBezTo>
                  <a:cubicBezTo>
                    <a:pt x="36" y="99"/>
                    <a:pt x="37" y="100"/>
                    <a:pt x="37" y="100"/>
                  </a:cubicBezTo>
                  <a:cubicBezTo>
                    <a:pt x="37" y="99"/>
                    <a:pt x="37" y="99"/>
                    <a:pt x="37" y="99"/>
                  </a:cubicBezTo>
                  <a:cubicBezTo>
                    <a:pt x="38" y="99"/>
                    <a:pt x="38" y="100"/>
                    <a:pt x="38" y="100"/>
                  </a:cubicBezTo>
                  <a:cubicBezTo>
                    <a:pt x="38" y="100"/>
                    <a:pt x="39" y="100"/>
                    <a:pt x="39" y="100"/>
                  </a:cubicBezTo>
                  <a:cubicBezTo>
                    <a:pt x="39" y="100"/>
                    <a:pt x="39" y="101"/>
                    <a:pt x="39" y="101"/>
                  </a:cubicBezTo>
                  <a:cubicBezTo>
                    <a:pt x="40" y="100"/>
                    <a:pt x="40" y="101"/>
                    <a:pt x="40" y="101"/>
                  </a:cubicBezTo>
                  <a:cubicBezTo>
                    <a:pt x="40" y="101"/>
                    <a:pt x="40" y="101"/>
                    <a:pt x="40" y="102"/>
                  </a:cubicBezTo>
                  <a:cubicBezTo>
                    <a:pt x="40" y="102"/>
                    <a:pt x="41" y="102"/>
                    <a:pt x="41" y="102"/>
                  </a:cubicBezTo>
                  <a:cubicBezTo>
                    <a:pt x="41" y="102"/>
                    <a:pt x="41" y="103"/>
                    <a:pt x="41" y="103"/>
                  </a:cubicBezTo>
                  <a:cubicBezTo>
                    <a:pt x="42" y="103"/>
                    <a:pt x="42" y="103"/>
                    <a:pt x="42" y="103"/>
                  </a:cubicBezTo>
                  <a:cubicBezTo>
                    <a:pt x="42" y="103"/>
                    <a:pt x="42" y="104"/>
                    <a:pt x="42" y="103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43" y="103"/>
                    <a:pt x="43" y="104"/>
                    <a:pt x="43" y="104"/>
                  </a:cubicBezTo>
                  <a:cubicBezTo>
                    <a:pt x="44" y="104"/>
                    <a:pt x="44" y="104"/>
                    <a:pt x="44" y="105"/>
                  </a:cubicBezTo>
                  <a:cubicBezTo>
                    <a:pt x="44" y="105"/>
                    <a:pt x="44" y="106"/>
                    <a:pt x="43" y="106"/>
                  </a:cubicBezTo>
                  <a:cubicBezTo>
                    <a:pt x="43" y="106"/>
                    <a:pt x="43" y="106"/>
                    <a:pt x="43" y="106"/>
                  </a:cubicBezTo>
                  <a:cubicBezTo>
                    <a:pt x="43" y="106"/>
                    <a:pt x="42" y="107"/>
                    <a:pt x="42" y="107"/>
                  </a:cubicBezTo>
                  <a:cubicBezTo>
                    <a:pt x="42" y="107"/>
                    <a:pt x="42" y="108"/>
                    <a:pt x="42" y="108"/>
                  </a:cubicBezTo>
                  <a:cubicBezTo>
                    <a:pt x="42" y="108"/>
                    <a:pt x="42" y="109"/>
                    <a:pt x="42" y="109"/>
                  </a:cubicBezTo>
                  <a:cubicBezTo>
                    <a:pt x="42" y="110"/>
                    <a:pt x="43" y="110"/>
                    <a:pt x="43" y="110"/>
                  </a:cubicBezTo>
                  <a:cubicBezTo>
                    <a:pt x="43" y="110"/>
                    <a:pt x="43" y="111"/>
                    <a:pt x="44" y="112"/>
                  </a:cubicBezTo>
                  <a:cubicBezTo>
                    <a:pt x="44" y="112"/>
                    <a:pt x="44" y="113"/>
                    <a:pt x="44" y="113"/>
                  </a:cubicBezTo>
                  <a:cubicBezTo>
                    <a:pt x="44" y="114"/>
                    <a:pt x="45" y="114"/>
                    <a:pt x="45" y="114"/>
                  </a:cubicBezTo>
                  <a:cubicBezTo>
                    <a:pt x="45" y="114"/>
                    <a:pt x="45" y="114"/>
                    <a:pt x="46" y="114"/>
                  </a:cubicBezTo>
                  <a:cubicBezTo>
                    <a:pt x="46" y="115"/>
                    <a:pt x="46" y="115"/>
                    <a:pt x="46" y="115"/>
                  </a:cubicBezTo>
                  <a:cubicBezTo>
                    <a:pt x="46" y="115"/>
                    <a:pt x="46" y="116"/>
                    <a:pt x="46" y="116"/>
                  </a:cubicBezTo>
                  <a:cubicBezTo>
                    <a:pt x="46" y="116"/>
                    <a:pt x="46" y="117"/>
                    <a:pt x="46" y="118"/>
                  </a:cubicBezTo>
                  <a:cubicBezTo>
                    <a:pt x="46" y="119"/>
                    <a:pt x="46" y="119"/>
                    <a:pt x="46" y="120"/>
                  </a:cubicBezTo>
                  <a:cubicBezTo>
                    <a:pt x="46" y="120"/>
                    <a:pt x="46" y="120"/>
                    <a:pt x="46" y="120"/>
                  </a:cubicBezTo>
                  <a:cubicBezTo>
                    <a:pt x="46" y="120"/>
                    <a:pt x="46" y="121"/>
                    <a:pt x="46" y="121"/>
                  </a:cubicBezTo>
                  <a:cubicBezTo>
                    <a:pt x="46" y="121"/>
                    <a:pt x="46" y="121"/>
                    <a:pt x="46" y="122"/>
                  </a:cubicBezTo>
                  <a:cubicBezTo>
                    <a:pt x="46" y="122"/>
                    <a:pt x="46" y="122"/>
                    <a:pt x="45" y="123"/>
                  </a:cubicBezTo>
                  <a:cubicBezTo>
                    <a:pt x="45" y="123"/>
                    <a:pt x="45" y="123"/>
                    <a:pt x="45" y="123"/>
                  </a:cubicBezTo>
                  <a:cubicBezTo>
                    <a:pt x="45" y="124"/>
                    <a:pt x="45" y="124"/>
                    <a:pt x="45" y="124"/>
                  </a:cubicBezTo>
                  <a:cubicBezTo>
                    <a:pt x="45" y="124"/>
                    <a:pt x="45" y="124"/>
                    <a:pt x="45" y="125"/>
                  </a:cubicBezTo>
                  <a:cubicBezTo>
                    <a:pt x="45" y="125"/>
                    <a:pt x="45" y="125"/>
                    <a:pt x="45" y="125"/>
                  </a:cubicBezTo>
                  <a:cubicBezTo>
                    <a:pt x="45" y="126"/>
                    <a:pt x="45" y="126"/>
                    <a:pt x="45" y="126"/>
                  </a:cubicBezTo>
                  <a:cubicBezTo>
                    <a:pt x="45" y="126"/>
                    <a:pt x="45" y="127"/>
                    <a:pt x="45" y="127"/>
                  </a:cubicBezTo>
                  <a:cubicBezTo>
                    <a:pt x="44" y="127"/>
                    <a:pt x="44" y="128"/>
                    <a:pt x="44" y="128"/>
                  </a:cubicBezTo>
                  <a:cubicBezTo>
                    <a:pt x="44" y="128"/>
                    <a:pt x="45" y="128"/>
                    <a:pt x="45" y="128"/>
                  </a:cubicBezTo>
                  <a:cubicBezTo>
                    <a:pt x="45" y="128"/>
                    <a:pt x="44" y="129"/>
                    <a:pt x="44" y="129"/>
                  </a:cubicBezTo>
                  <a:cubicBezTo>
                    <a:pt x="44" y="129"/>
                    <a:pt x="45" y="129"/>
                    <a:pt x="45" y="129"/>
                  </a:cubicBezTo>
                  <a:cubicBezTo>
                    <a:pt x="45" y="130"/>
                    <a:pt x="44" y="130"/>
                    <a:pt x="44" y="130"/>
                  </a:cubicBezTo>
                  <a:cubicBezTo>
                    <a:pt x="45" y="130"/>
                    <a:pt x="45" y="130"/>
                    <a:pt x="45" y="131"/>
                  </a:cubicBezTo>
                  <a:cubicBezTo>
                    <a:pt x="45" y="131"/>
                    <a:pt x="45" y="131"/>
                    <a:pt x="45" y="131"/>
                  </a:cubicBezTo>
                  <a:cubicBezTo>
                    <a:pt x="45" y="131"/>
                    <a:pt x="46" y="132"/>
                    <a:pt x="46" y="132"/>
                  </a:cubicBezTo>
                  <a:cubicBezTo>
                    <a:pt x="46" y="132"/>
                    <a:pt x="46" y="132"/>
                    <a:pt x="46" y="131"/>
                  </a:cubicBezTo>
                  <a:cubicBezTo>
                    <a:pt x="46" y="131"/>
                    <a:pt x="47" y="131"/>
                    <a:pt x="46" y="131"/>
                  </a:cubicBezTo>
                  <a:cubicBezTo>
                    <a:pt x="46" y="132"/>
                    <a:pt x="46" y="132"/>
                    <a:pt x="46" y="132"/>
                  </a:cubicBezTo>
                  <a:cubicBezTo>
                    <a:pt x="46" y="132"/>
                    <a:pt x="46" y="132"/>
                    <a:pt x="47" y="132"/>
                  </a:cubicBezTo>
                  <a:cubicBezTo>
                    <a:pt x="47" y="132"/>
                    <a:pt x="47" y="132"/>
                    <a:pt x="47" y="132"/>
                  </a:cubicBezTo>
                  <a:cubicBezTo>
                    <a:pt x="48" y="132"/>
                    <a:pt x="48" y="132"/>
                    <a:pt x="48" y="132"/>
                  </a:cubicBezTo>
                  <a:cubicBezTo>
                    <a:pt x="48" y="132"/>
                    <a:pt x="48" y="132"/>
                    <a:pt x="48" y="132"/>
                  </a:cubicBezTo>
                  <a:cubicBezTo>
                    <a:pt x="47" y="131"/>
                    <a:pt x="47" y="131"/>
                    <a:pt x="47" y="131"/>
                  </a:cubicBezTo>
                  <a:cubicBezTo>
                    <a:pt x="47" y="130"/>
                    <a:pt x="47" y="130"/>
                    <a:pt x="47" y="130"/>
                  </a:cubicBezTo>
                  <a:cubicBezTo>
                    <a:pt x="47" y="130"/>
                    <a:pt x="48" y="129"/>
                    <a:pt x="48" y="129"/>
                  </a:cubicBezTo>
                  <a:cubicBezTo>
                    <a:pt x="48" y="129"/>
                    <a:pt x="48" y="128"/>
                    <a:pt x="48" y="128"/>
                  </a:cubicBezTo>
                  <a:cubicBezTo>
                    <a:pt x="48" y="128"/>
                    <a:pt x="47" y="128"/>
                    <a:pt x="47" y="128"/>
                  </a:cubicBezTo>
                  <a:cubicBezTo>
                    <a:pt x="47" y="128"/>
                    <a:pt x="47" y="128"/>
                    <a:pt x="48" y="128"/>
                  </a:cubicBezTo>
                  <a:cubicBezTo>
                    <a:pt x="48" y="127"/>
                    <a:pt x="48" y="127"/>
                    <a:pt x="48" y="127"/>
                  </a:cubicBezTo>
                  <a:cubicBezTo>
                    <a:pt x="48" y="127"/>
                    <a:pt x="49" y="126"/>
                    <a:pt x="49" y="126"/>
                  </a:cubicBezTo>
                  <a:cubicBezTo>
                    <a:pt x="49" y="126"/>
                    <a:pt x="49" y="126"/>
                    <a:pt x="48" y="126"/>
                  </a:cubicBezTo>
                  <a:cubicBezTo>
                    <a:pt x="48" y="126"/>
                    <a:pt x="48" y="126"/>
                    <a:pt x="48" y="125"/>
                  </a:cubicBezTo>
                  <a:cubicBezTo>
                    <a:pt x="48" y="125"/>
                    <a:pt x="49" y="125"/>
                    <a:pt x="49" y="126"/>
                  </a:cubicBezTo>
                  <a:cubicBezTo>
                    <a:pt x="49" y="126"/>
                    <a:pt x="49" y="125"/>
                    <a:pt x="49" y="125"/>
                  </a:cubicBezTo>
                  <a:cubicBezTo>
                    <a:pt x="49" y="125"/>
                    <a:pt x="49" y="124"/>
                    <a:pt x="49" y="125"/>
                  </a:cubicBezTo>
                  <a:cubicBezTo>
                    <a:pt x="49" y="125"/>
                    <a:pt x="50" y="125"/>
                    <a:pt x="51" y="125"/>
                  </a:cubicBezTo>
                  <a:cubicBezTo>
                    <a:pt x="51" y="124"/>
                    <a:pt x="51" y="124"/>
                    <a:pt x="51" y="124"/>
                  </a:cubicBezTo>
                  <a:cubicBezTo>
                    <a:pt x="51" y="123"/>
                    <a:pt x="51" y="123"/>
                    <a:pt x="51" y="123"/>
                  </a:cubicBezTo>
                  <a:cubicBezTo>
                    <a:pt x="51" y="123"/>
                    <a:pt x="51" y="123"/>
                    <a:pt x="50" y="122"/>
                  </a:cubicBezTo>
                  <a:cubicBezTo>
                    <a:pt x="50" y="122"/>
                    <a:pt x="51" y="122"/>
                    <a:pt x="51" y="121"/>
                  </a:cubicBezTo>
                  <a:cubicBezTo>
                    <a:pt x="51" y="121"/>
                    <a:pt x="51" y="123"/>
                    <a:pt x="51" y="123"/>
                  </a:cubicBezTo>
                  <a:cubicBezTo>
                    <a:pt x="52" y="123"/>
                    <a:pt x="52" y="123"/>
                    <a:pt x="52" y="122"/>
                  </a:cubicBezTo>
                  <a:cubicBezTo>
                    <a:pt x="53" y="122"/>
                    <a:pt x="53" y="122"/>
                    <a:pt x="53" y="121"/>
                  </a:cubicBezTo>
                  <a:cubicBezTo>
                    <a:pt x="53" y="121"/>
                    <a:pt x="53" y="121"/>
                    <a:pt x="53" y="121"/>
                  </a:cubicBezTo>
                  <a:cubicBezTo>
                    <a:pt x="53" y="121"/>
                    <a:pt x="53" y="121"/>
                    <a:pt x="54" y="120"/>
                  </a:cubicBezTo>
                  <a:cubicBezTo>
                    <a:pt x="54" y="120"/>
                    <a:pt x="54" y="120"/>
                    <a:pt x="54" y="120"/>
                  </a:cubicBezTo>
                  <a:cubicBezTo>
                    <a:pt x="54" y="119"/>
                    <a:pt x="54" y="119"/>
                    <a:pt x="54" y="118"/>
                  </a:cubicBezTo>
                  <a:cubicBezTo>
                    <a:pt x="55" y="118"/>
                    <a:pt x="55" y="118"/>
                    <a:pt x="55" y="118"/>
                  </a:cubicBezTo>
                  <a:cubicBezTo>
                    <a:pt x="55" y="118"/>
                    <a:pt x="55" y="117"/>
                    <a:pt x="56" y="117"/>
                  </a:cubicBezTo>
                  <a:cubicBezTo>
                    <a:pt x="56" y="117"/>
                    <a:pt x="57" y="117"/>
                    <a:pt x="57" y="117"/>
                  </a:cubicBezTo>
                  <a:cubicBezTo>
                    <a:pt x="57" y="117"/>
                    <a:pt x="57" y="116"/>
                    <a:pt x="57" y="116"/>
                  </a:cubicBezTo>
                  <a:cubicBezTo>
                    <a:pt x="57" y="116"/>
                    <a:pt x="58" y="115"/>
                    <a:pt x="57" y="115"/>
                  </a:cubicBezTo>
                  <a:cubicBezTo>
                    <a:pt x="57" y="115"/>
                    <a:pt x="58" y="114"/>
                    <a:pt x="58" y="114"/>
                  </a:cubicBezTo>
                  <a:cubicBezTo>
                    <a:pt x="58" y="114"/>
                    <a:pt x="57" y="113"/>
                    <a:pt x="58" y="113"/>
                  </a:cubicBezTo>
                  <a:cubicBezTo>
                    <a:pt x="58" y="112"/>
                    <a:pt x="59" y="111"/>
                    <a:pt x="59" y="111"/>
                  </a:cubicBezTo>
                  <a:close/>
                  <a:moveTo>
                    <a:pt x="43" y="86"/>
                  </a:moveTo>
                  <a:cubicBezTo>
                    <a:pt x="43" y="86"/>
                    <a:pt x="44" y="86"/>
                    <a:pt x="44" y="86"/>
                  </a:cubicBezTo>
                  <a:cubicBezTo>
                    <a:pt x="44" y="86"/>
                    <a:pt x="44" y="86"/>
                    <a:pt x="44" y="87"/>
                  </a:cubicBezTo>
                  <a:cubicBezTo>
                    <a:pt x="44" y="87"/>
                    <a:pt x="43" y="87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8"/>
                    <a:pt x="42" y="88"/>
                    <a:pt x="42" y="88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3" y="87"/>
                    <a:pt x="43" y="87"/>
                  </a:cubicBezTo>
                  <a:cubicBezTo>
                    <a:pt x="43" y="87"/>
                    <a:pt x="43" y="86"/>
                    <a:pt x="43" y="86"/>
                  </a:cubicBezTo>
                  <a:close/>
                  <a:moveTo>
                    <a:pt x="42" y="85"/>
                  </a:moveTo>
                  <a:cubicBezTo>
                    <a:pt x="42" y="85"/>
                    <a:pt x="42" y="85"/>
                    <a:pt x="42" y="85"/>
                  </a:cubicBezTo>
                  <a:cubicBezTo>
                    <a:pt x="43" y="85"/>
                    <a:pt x="43" y="86"/>
                    <a:pt x="43" y="86"/>
                  </a:cubicBezTo>
                  <a:cubicBezTo>
                    <a:pt x="43" y="86"/>
                    <a:pt x="42" y="86"/>
                    <a:pt x="42" y="86"/>
                  </a:cubicBezTo>
                  <a:cubicBezTo>
                    <a:pt x="42" y="85"/>
                    <a:pt x="42" y="86"/>
                    <a:pt x="42" y="86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6"/>
                    <a:pt x="42" y="86"/>
                  </a:cubicBezTo>
                  <a:cubicBezTo>
                    <a:pt x="42" y="86"/>
                    <a:pt x="42" y="85"/>
                    <a:pt x="41" y="85"/>
                  </a:cubicBezTo>
                  <a:cubicBezTo>
                    <a:pt x="41" y="85"/>
                    <a:pt x="41" y="86"/>
                    <a:pt x="41" y="86"/>
                  </a:cubicBezTo>
                  <a:cubicBezTo>
                    <a:pt x="41" y="86"/>
                    <a:pt x="41" y="87"/>
                    <a:pt x="41" y="87"/>
                  </a:cubicBezTo>
                  <a:cubicBezTo>
                    <a:pt x="41" y="87"/>
                    <a:pt x="41" y="88"/>
                    <a:pt x="40" y="88"/>
                  </a:cubicBezTo>
                  <a:cubicBezTo>
                    <a:pt x="40" y="88"/>
                    <a:pt x="40" y="87"/>
                    <a:pt x="40" y="87"/>
                  </a:cubicBezTo>
                  <a:cubicBezTo>
                    <a:pt x="40" y="86"/>
                    <a:pt x="40" y="86"/>
                    <a:pt x="40" y="85"/>
                  </a:cubicBezTo>
                  <a:cubicBezTo>
                    <a:pt x="40" y="85"/>
                    <a:pt x="41" y="85"/>
                    <a:pt x="41" y="85"/>
                  </a:cubicBezTo>
                  <a:cubicBezTo>
                    <a:pt x="41" y="85"/>
                    <a:pt x="42" y="85"/>
                    <a:pt x="42" y="85"/>
                  </a:cubicBezTo>
                  <a:close/>
                  <a:moveTo>
                    <a:pt x="39" y="84"/>
                  </a:moveTo>
                  <a:cubicBezTo>
                    <a:pt x="40" y="84"/>
                    <a:pt x="40" y="83"/>
                    <a:pt x="40" y="84"/>
                  </a:cubicBezTo>
                  <a:cubicBezTo>
                    <a:pt x="41" y="84"/>
                    <a:pt x="41" y="84"/>
                    <a:pt x="41" y="84"/>
                  </a:cubicBezTo>
                  <a:cubicBezTo>
                    <a:pt x="41" y="84"/>
                    <a:pt x="41" y="85"/>
                    <a:pt x="41" y="85"/>
                  </a:cubicBezTo>
                  <a:cubicBezTo>
                    <a:pt x="41" y="85"/>
                    <a:pt x="40" y="85"/>
                    <a:pt x="40" y="85"/>
                  </a:cubicBezTo>
                  <a:cubicBezTo>
                    <a:pt x="40" y="85"/>
                    <a:pt x="40" y="84"/>
                    <a:pt x="40" y="84"/>
                  </a:cubicBezTo>
                  <a:cubicBezTo>
                    <a:pt x="40" y="84"/>
                    <a:pt x="39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4"/>
                    <a:pt x="39" y="84"/>
                    <a:pt x="39" y="84"/>
                  </a:cubicBezTo>
                  <a:close/>
                  <a:moveTo>
                    <a:pt x="27" y="85"/>
                  </a:moveTo>
                  <a:cubicBezTo>
                    <a:pt x="27" y="85"/>
                    <a:pt x="27" y="84"/>
                    <a:pt x="27" y="84"/>
                  </a:cubicBezTo>
                  <a:cubicBezTo>
                    <a:pt x="27" y="84"/>
                    <a:pt x="27" y="84"/>
                    <a:pt x="26" y="84"/>
                  </a:cubicBezTo>
                  <a:cubicBezTo>
                    <a:pt x="26" y="84"/>
                    <a:pt x="26" y="83"/>
                    <a:pt x="26" y="83"/>
                  </a:cubicBezTo>
                  <a:cubicBezTo>
                    <a:pt x="26" y="83"/>
                    <a:pt x="26" y="84"/>
                    <a:pt x="27" y="84"/>
                  </a:cubicBezTo>
                  <a:cubicBezTo>
                    <a:pt x="27" y="84"/>
                    <a:pt x="27" y="84"/>
                    <a:pt x="27" y="84"/>
                  </a:cubicBezTo>
                  <a:cubicBezTo>
                    <a:pt x="27" y="84"/>
                    <a:pt x="27" y="85"/>
                    <a:pt x="27" y="85"/>
                  </a:cubicBezTo>
                  <a:close/>
                  <a:moveTo>
                    <a:pt x="144" y="33"/>
                  </a:moveTo>
                  <a:cubicBezTo>
                    <a:pt x="143" y="32"/>
                    <a:pt x="142" y="32"/>
                    <a:pt x="140" y="32"/>
                  </a:cubicBezTo>
                  <a:cubicBezTo>
                    <a:pt x="112" y="45"/>
                    <a:pt x="112" y="45"/>
                    <a:pt x="112" y="45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5" y="41"/>
                    <a:pt x="94" y="43"/>
                    <a:pt x="93" y="45"/>
                  </a:cubicBezTo>
                  <a:cubicBezTo>
                    <a:pt x="110" y="52"/>
                    <a:pt x="110" y="52"/>
                    <a:pt x="110" y="52"/>
                  </a:cubicBezTo>
                  <a:cubicBezTo>
                    <a:pt x="111" y="53"/>
                    <a:pt x="112" y="53"/>
                    <a:pt x="113" y="52"/>
                  </a:cubicBezTo>
                  <a:cubicBezTo>
                    <a:pt x="138" y="41"/>
                    <a:pt x="138" y="41"/>
                    <a:pt x="138" y="41"/>
                  </a:cubicBezTo>
                  <a:cubicBezTo>
                    <a:pt x="138" y="132"/>
                    <a:pt x="138" y="132"/>
                    <a:pt x="138" y="132"/>
                  </a:cubicBezTo>
                  <a:cubicBezTo>
                    <a:pt x="111" y="144"/>
                    <a:pt x="111" y="144"/>
                    <a:pt x="111" y="144"/>
                  </a:cubicBezTo>
                  <a:cubicBezTo>
                    <a:pt x="72" y="130"/>
                    <a:pt x="72" y="130"/>
                    <a:pt x="72" y="130"/>
                  </a:cubicBezTo>
                  <a:cubicBezTo>
                    <a:pt x="72" y="129"/>
                    <a:pt x="72" y="129"/>
                    <a:pt x="71" y="129"/>
                  </a:cubicBezTo>
                  <a:cubicBezTo>
                    <a:pt x="71" y="129"/>
                    <a:pt x="70" y="129"/>
                    <a:pt x="70" y="130"/>
                  </a:cubicBezTo>
                  <a:cubicBezTo>
                    <a:pt x="38" y="144"/>
                    <a:pt x="38" y="144"/>
                    <a:pt x="38" y="144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54" y="45"/>
                    <a:pt x="54" y="45"/>
                    <a:pt x="54" y="45"/>
                  </a:cubicBezTo>
                  <a:cubicBezTo>
                    <a:pt x="53" y="43"/>
                    <a:pt x="51" y="41"/>
                    <a:pt x="51" y="39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4" y="34"/>
                    <a:pt x="3" y="35"/>
                    <a:pt x="2" y="35"/>
                  </a:cubicBezTo>
                  <a:cubicBezTo>
                    <a:pt x="1" y="36"/>
                    <a:pt x="0" y="37"/>
                    <a:pt x="0" y="38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0" y="135"/>
                    <a:pt x="1" y="136"/>
                    <a:pt x="2" y="137"/>
                  </a:cubicBezTo>
                  <a:cubicBezTo>
                    <a:pt x="37" y="151"/>
                    <a:pt x="37" y="151"/>
                    <a:pt x="37" y="151"/>
                  </a:cubicBezTo>
                  <a:cubicBezTo>
                    <a:pt x="37" y="152"/>
                    <a:pt x="39" y="151"/>
                    <a:pt x="39" y="151"/>
                  </a:cubicBezTo>
                  <a:cubicBezTo>
                    <a:pt x="71" y="137"/>
                    <a:pt x="71" y="137"/>
                    <a:pt x="71" y="137"/>
                  </a:cubicBezTo>
                  <a:cubicBezTo>
                    <a:pt x="109" y="152"/>
                    <a:pt x="109" y="152"/>
                    <a:pt x="109" y="152"/>
                  </a:cubicBezTo>
                  <a:cubicBezTo>
                    <a:pt x="110" y="152"/>
                    <a:pt x="110" y="152"/>
                    <a:pt x="111" y="152"/>
                  </a:cubicBezTo>
                  <a:cubicBezTo>
                    <a:pt x="111" y="152"/>
                    <a:pt x="112" y="152"/>
                    <a:pt x="112" y="152"/>
                  </a:cubicBezTo>
                  <a:cubicBezTo>
                    <a:pt x="143" y="137"/>
                    <a:pt x="143" y="137"/>
                    <a:pt x="143" y="137"/>
                  </a:cubicBezTo>
                  <a:cubicBezTo>
                    <a:pt x="145" y="137"/>
                    <a:pt x="146" y="136"/>
                    <a:pt x="146" y="134"/>
                  </a:cubicBezTo>
                  <a:cubicBezTo>
                    <a:pt x="146" y="36"/>
                    <a:pt x="146" y="36"/>
                    <a:pt x="146" y="36"/>
                  </a:cubicBezTo>
                  <a:cubicBezTo>
                    <a:pt x="146" y="34"/>
                    <a:pt x="145" y="33"/>
                    <a:pt x="144" y="33"/>
                  </a:cubicBezTo>
                  <a:close/>
                  <a:moveTo>
                    <a:pt x="92" y="19"/>
                  </a:moveTo>
                  <a:cubicBezTo>
                    <a:pt x="92" y="8"/>
                    <a:pt x="84" y="0"/>
                    <a:pt x="73" y="0"/>
                  </a:cubicBezTo>
                  <a:cubicBezTo>
                    <a:pt x="63" y="0"/>
                    <a:pt x="55" y="8"/>
                    <a:pt x="55" y="19"/>
                  </a:cubicBezTo>
                  <a:cubicBezTo>
                    <a:pt x="55" y="36"/>
                    <a:pt x="73" y="60"/>
                    <a:pt x="73" y="60"/>
                  </a:cubicBezTo>
                  <a:cubicBezTo>
                    <a:pt x="73" y="60"/>
                    <a:pt x="92" y="36"/>
                    <a:pt x="92" y="19"/>
                  </a:cubicBezTo>
                  <a:close/>
                  <a:moveTo>
                    <a:pt x="63" y="19"/>
                  </a:moveTo>
                  <a:cubicBezTo>
                    <a:pt x="63" y="13"/>
                    <a:pt x="68" y="9"/>
                    <a:pt x="73" y="9"/>
                  </a:cubicBezTo>
                  <a:cubicBezTo>
                    <a:pt x="79" y="9"/>
                    <a:pt x="83" y="13"/>
                    <a:pt x="83" y="19"/>
                  </a:cubicBezTo>
                  <a:cubicBezTo>
                    <a:pt x="83" y="24"/>
                    <a:pt x="79" y="29"/>
                    <a:pt x="73" y="29"/>
                  </a:cubicBezTo>
                  <a:cubicBezTo>
                    <a:pt x="68" y="29"/>
                    <a:pt x="63" y="24"/>
                    <a:pt x="63" y="19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ADB9CA"/>
                </a:solidFill>
                <a:latin typeface="微软雅黑 Light"/>
                <a:ea typeface="微软雅黑"/>
              </a:endParaRPr>
            </a:p>
          </p:txBody>
        </p:sp>
      </p:grpSp>
      <p:grpSp>
        <p:nvGrpSpPr>
          <p:cNvPr id="13" name="Group 28"/>
          <p:cNvGrpSpPr/>
          <p:nvPr/>
        </p:nvGrpSpPr>
        <p:grpSpPr>
          <a:xfrm>
            <a:off x="5843366" y="5220866"/>
            <a:ext cx="2387511" cy="2673494"/>
            <a:chOff x="3009900" y="1375310"/>
            <a:chExt cx="2387511" cy="2673494"/>
          </a:xfrm>
        </p:grpSpPr>
        <p:sp>
          <p:nvSpPr>
            <p:cNvPr id="14" name="Freeform 967"/>
            <p:cNvSpPr>
              <a:spLocks/>
            </p:cNvSpPr>
            <p:nvPr/>
          </p:nvSpPr>
          <p:spPr bwMode="auto">
            <a:xfrm>
              <a:off x="3009900" y="1375310"/>
              <a:ext cx="2387511" cy="2673494"/>
            </a:xfrm>
            <a:custGeom>
              <a:avLst/>
              <a:gdLst>
                <a:gd name="T0" fmla="*/ 12 w 629"/>
                <a:gd name="T1" fmla="*/ 406 h 704"/>
                <a:gd name="T2" fmla="*/ 177 w 629"/>
                <a:gd name="T3" fmla="*/ 692 h 704"/>
                <a:gd name="T4" fmla="*/ 186 w 629"/>
                <a:gd name="T5" fmla="*/ 704 h 704"/>
                <a:gd name="T6" fmla="*/ 199 w 629"/>
                <a:gd name="T7" fmla="*/ 590 h 704"/>
                <a:gd name="T8" fmla="*/ 492 w 629"/>
                <a:gd name="T9" fmla="*/ 83 h 704"/>
                <a:gd name="T10" fmla="*/ 629 w 629"/>
                <a:gd name="T11" fmla="*/ 26 h 704"/>
                <a:gd name="T12" fmla="*/ 575 w 629"/>
                <a:gd name="T13" fmla="*/ 3 h 704"/>
                <a:gd name="T14" fmla="*/ 245 w 629"/>
                <a:gd name="T15" fmla="*/ 3 h 704"/>
                <a:gd name="T16" fmla="*/ 177 w 629"/>
                <a:gd name="T17" fmla="*/ 42 h 704"/>
                <a:gd name="T18" fmla="*/ 12 w 629"/>
                <a:gd name="T19" fmla="*/ 328 h 704"/>
                <a:gd name="T20" fmla="*/ 12 w 629"/>
                <a:gd name="T21" fmla="*/ 406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9" h="704">
                  <a:moveTo>
                    <a:pt x="12" y="406"/>
                  </a:moveTo>
                  <a:cubicBezTo>
                    <a:pt x="177" y="692"/>
                    <a:pt x="177" y="692"/>
                    <a:pt x="177" y="692"/>
                  </a:cubicBezTo>
                  <a:cubicBezTo>
                    <a:pt x="180" y="696"/>
                    <a:pt x="183" y="700"/>
                    <a:pt x="186" y="704"/>
                  </a:cubicBezTo>
                  <a:cubicBezTo>
                    <a:pt x="171" y="674"/>
                    <a:pt x="174" y="634"/>
                    <a:pt x="199" y="590"/>
                  </a:cubicBezTo>
                  <a:cubicBezTo>
                    <a:pt x="492" y="83"/>
                    <a:pt x="492" y="83"/>
                    <a:pt x="492" y="83"/>
                  </a:cubicBezTo>
                  <a:cubicBezTo>
                    <a:pt x="529" y="19"/>
                    <a:pt x="583" y="0"/>
                    <a:pt x="629" y="26"/>
                  </a:cubicBezTo>
                  <a:cubicBezTo>
                    <a:pt x="614" y="13"/>
                    <a:pt x="593" y="3"/>
                    <a:pt x="575" y="3"/>
                  </a:cubicBezTo>
                  <a:cubicBezTo>
                    <a:pt x="245" y="3"/>
                    <a:pt x="245" y="3"/>
                    <a:pt x="245" y="3"/>
                  </a:cubicBezTo>
                  <a:cubicBezTo>
                    <a:pt x="220" y="3"/>
                    <a:pt x="190" y="21"/>
                    <a:pt x="177" y="42"/>
                  </a:cubicBezTo>
                  <a:cubicBezTo>
                    <a:pt x="12" y="328"/>
                    <a:pt x="12" y="328"/>
                    <a:pt x="12" y="328"/>
                  </a:cubicBezTo>
                  <a:cubicBezTo>
                    <a:pt x="0" y="349"/>
                    <a:pt x="0" y="385"/>
                    <a:pt x="12" y="406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2400">
                <a:solidFill>
                  <a:srgbClr val="ADB9CA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5" name="Freeform 3552"/>
            <p:cNvSpPr>
              <a:spLocks noEditPoints="1"/>
            </p:cNvSpPr>
            <p:nvPr/>
          </p:nvSpPr>
          <p:spPr bwMode="auto">
            <a:xfrm rot="1654858">
              <a:off x="3701472" y="1997514"/>
              <a:ext cx="452127" cy="456026"/>
            </a:xfrm>
            <a:custGeom>
              <a:avLst/>
              <a:gdLst/>
              <a:ahLst/>
              <a:cxnLst>
                <a:cxn ang="0">
                  <a:pos x="2" y="20"/>
                </a:cxn>
                <a:cxn ang="0">
                  <a:pos x="33" y="20"/>
                </a:cxn>
                <a:cxn ang="0">
                  <a:pos x="36" y="23"/>
                </a:cxn>
                <a:cxn ang="0">
                  <a:pos x="36" y="23"/>
                </a:cxn>
                <a:cxn ang="0">
                  <a:pos x="33" y="25"/>
                </a:cxn>
                <a:cxn ang="0">
                  <a:pos x="2" y="25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2" y="20"/>
                </a:cxn>
                <a:cxn ang="0">
                  <a:pos x="71" y="72"/>
                </a:cxn>
                <a:cxn ang="0">
                  <a:pos x="71" y="20"/>
                </a:cxn>
                <a:cxn ang="0">
                  <a:pos x="56" y="5"/>
                </a:cxn>
                <a:cxn ang="0">
                  <a:pos x="56" y="5"/>
                </a:cxn>
                <a:cxn ang="0">
                  <a:pos x="41" y="20"/>
                </a:cxn>
                <a:cxn ang="0">
                  <a:pos x="41" y="57"/>
                </a:cxn>
                <a:cxn ang="0">
                  <a:pos x="31" y="67"/>
                </a:cxn>
                <a:cxn ang="0">
                  <a:pos x="31" y="67"/>
                </a:cxn>
                <a:cxn ang="0">
                  <a:pos x="20" y="57"/>
                </a:cxn>
                <a:cxn ang="0">
                  <a:pos x="20" y="51"/>
                </a:cxn>
                <a:cxn ang="0">
                  <a:pos x="32" y="37"/>
                </a:cxn>
                <a:cxn ang="0">
                  <a:pos x="32" y="28"/>
                </a:cxn>
                <a:cxn ang="0">
                  <a:pos x="4" y="28"/>
                </a:cxn>
                <a:cxn ang="0">
                  <a:pos x="4" y="37"/>
                </a:cxn>
                <a:cxn ang="0">
                  <a:pos x="15" y="51"/>
                </a:cxn>
                <a:cxn ang="0">
                  <a:pos x="15" y="57"/>
                </a:cxn>
                <a:cxn ang="0">
                  <a:pos x="31" y="72"/>
                </a:cxn>
                <a:cxn ang="0">
                  <a:pos x="31" y="72"/>
                </a:cxn>
                <a:cxn ang="0">
                  <a:pos x="46" y="57"/>
                </a:cxn>
                <a:cxn ang="0">
                  <a:pos x="46" y="20"/>
                </a:cxn>
                <a:cxn ang="0">
                  <a:pos x="56" y="10"/>
                </a:cxn>
                <a:cxn ang="0">
                  <a:pos x="56" y="10"/>
                </a:cxn>
                <a:cxn ang="0">
                  <a:pos x="66" y="20"/>
                </a:cxn>
                <a:cxn ang="0">
                  <a:pos x="66" y="72"/>
                </a:cxn>
                <a:cxn ang="0">
                  <a:pos x="71" y="72"/>
                </a:cxn>
                <a:cxn ang="0">
                  <a:pos x="7" y="18"/>
                </a:cxn>
                <a:cxn ang="0">
                  <a:pos x="7" y="3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2" y="3"/>
                </a:cxn>
                <a:cxn ang="0">
                  <a:pos x="12" y="18"/>
                </a:cxn>
                <a:cxn ang="0">
                  <a:pos x="7" y="18"/>
                </a:cxn>
                <a:cxn ang="0">
                  <a:pos x="24" y="18"/>
                </a:cxn>
                <a:cxn ang="0">
                  <a:pos x="24" y="3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9" y="3"/>
                </a:cxn>
                <a:cxn ang="0">
                  <a:pos x="29" y="18"/>
                </a:cxn>
                <a:cxn ang="0">
                  <a:pos x="24" y="18"/>
                </a:cxn>
                <a:cxn ang="0">
                  <a:pos x="18" y="34"/>
                </a:cxn>
                <a:cxn ang="0">
                  <a:pos x="21" y="37"/>
                </a:cxn>
                <a:cxn ang="0">
                  <a:pos x="20" y="39"/>
                </a:cxn>
                <a:cxn ang="0">
                  <a:pos x="16" y="35"/>
                </a:cxn>
                <a:cxn ang="0">
                  <a:pos x="18" y="34"/>
                </a:cxn>
                <a:cxn ang="0">
                  <a:pos x="19" y="40"/>
                </a:cxn>
                <a:cxn ang="0">
                  <a:pos x="18" y="40"/>
                </a:cxn>
                <a:cxn ang="0">
                  <a:pos x="15" y="37"/>
                </a:cxn>
                <a:cxn ang="0">
                  <a:pos x="15" y="36"/>
                </a:cxn>
                <a:cxn ang="0">
                  <a:pos x="19" y="40"/>
                </a:cxn>
              </a:cxnLst>
              <a:rect l="0" t="0" r="r" b="b"/>
              <a:pathLst>
                <a:path w="71" h="72">
                  <a:moveTo>
                    <a:pt x="2" y="20"/>
                  </a:moveTo>
                  <a:cubicBezTo>
                    <a:pt x="33" y="20"/>
                    <a:pt x="33" y="20"/>
                    <a:pt x="33" y="20"/>
                  </a:cubicBezTo>
                  <a:cubicBezTo>
                    <a:pt x="35" y="20"/>
                    <a:pt x="36" y="21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6" y="24"/>
                    <a:pt x="35" y="25"/>
                    <a:pt x="33" y="25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1" y="25"/>
                    <a:pt x="0" y="24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1"/>
                    <a:pt x="1" y="20"/>
                    <a:pt x="2" y="20"/>
                  </a:cubicBezTo>
                  <a:close/>
                  <a:moveTo>
                    <a:pt x="71" y="72"/>
                  </a:moveTo>
                  <a:cubicBezTo>
                    <a:pt x="71" y="20"/>
                    <a:pt x="71" y="20"/>
                    <a:pt x="71" y="20"/>
                  </a:cubicBezTo>
                  <a:cubicBezTo>
                    <a:pt x="71" y="12"/>
                    <a:pt x="65" y="5"/>
                    <a:pt x="56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48" y="5"/>
                    <a:pt x="41" y="12"/>
                    <a:pt x="41" y="20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62"/>
                    <a:pt x="36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25" y="67"/>
                    <a:pt x="20" y="62"/>
                    <a:pt x="20" y="57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7" y="50"/>
                    <a:pt x="32" y="44"/>
                    <a:pt x="32" y="37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4"/>
                    <a:pt x="9" y="50"/>
                    <a:pt x="15" y="51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65"/>
                    <a:pt x="22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9" y="72"/>
                    <a:pt x="46" y="65"/>
                    <a:pt x="46" y="57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15"/>
                    <a:pt x="51" y="10"/>
                    <a:pt x="56" y="10"/>
                  </a:cubicBezTo>
                  <a:cubicBezTo>
                    <a:pt x="56" y="10"/>
                    <a:pt x="56" y="10"/>
                    <a:pt x="56" y="10"/>
                  </a:cubicBezTo>
                  <a:cubicBezTo>
                    <a:pt x="62" y="10"/>
                    <a:pt x="66" y="15"/>
                    <a:pt x="66" y="20"/>
                  </a:cubicBezTo>
                  <a:cubicBezTo>
                    <a:pt x="66" y="72"/>
                    <a:pt x="66" y="72"/>
                    <a:pt x="66" y="72"/>
                  </a:cubicBezTo>
                  <a:cubicBezTo>
                    <a:pt x="71" y="72"/>
                    <a:pt x="71" y="72"/>
                    <a:pt x="71" y="72"/>
                  </a:cubicBezTo>
                  <a:close/>
                  <a:moveTo>
                    <a:pt x="7" y="18"/>
                  </a:moveTo>
                  <a:cubicBezTo>
                    <a:pt x="7" y="3"/>
                    <a:pt x="7" y="3"/>
                    <a:pt x="7" y="3"/>
                  </a:cubicBezTo>
                  <a:cubicBezTo>
                    <a:pt x="7" y="2"/>
                    <a:pt x="8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2" y="2"/>
                    <a:pt x="12" y="3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7" y="18"/>
                    <a:pt x="7" y="18"/>
                    <a:pt x="7" y="18"/>
                  </a:cubicBezTo>
                  <a:close/>
                  <a:moveTo>
                    <a:pt x="24" y="18"/>
                  </a:moveTo>
                  <a:cubicBezTo>
                    <a:pt x="24" y="3"/>
                    <a:pt x="24" y="3"/>
                    <a:pt x="24" y="3"/>
                  </a:cubicBezTo>
                  <a:cubicBezTo>
                    <a:pt x="24" y="2"/>
                    <a:pt x="25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8" y="0"/>
                    <a:pt x="29" y="2"/>
                    <a:pt x="29" y="3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4" y="18"/>
                    <a:pt x="24" y="18"/>
                    <a:pt x="24" y="18"/>
                  </a:cubicBezTo>
                  <a:close/>
                  <a:moveTo>
                    <a:pt x="18" y="34"/>
                  </a:moveTo>
                  <a:cubicBezTo>
                    <a:pt x="20" y="34"/>
                    <a:pt x="21" y="36"/>
                    <a:pt x="21" y="37"/>
                  </a:cubicBezTo>
                  <a:cubicBezTo>
                    <a:pt x="21" y="38"/>
                    <a:pt x="21" y="38"/>
                    <a:pt x="20" y="39"/>
                  </a:cubicBezTo>
                  <a:cubicBezTo>
                    <a:pt x="16" y="35"/>
                    <a:pt x="16" y="35"/>
                    <a:pt x="16" y="35"/>
                  </a:cubicBezTo>
                  <a:cubicBezTo>
                    <a:pt x="17" y="34"/>
                    <a:pt x="17" y="34"/>
                    <a:pt x="18" y="34"/>
                  </a:cubicBezTo>
                  <a:close/>
                  <a:moveTo>
                    <a:pt x="19" y="40"/>
                  </a:moveTo>
                  <a:cubicBezTo>
                    <a:pt x="19" y="40"/>
                    <a:pt x="18" y="40"/>
                    <a:pt x="18" y="40"/>
                  </a:cubicBezTo>
                  <a:cubicBezTo>
                    <a:pt x="16" y="40"/>
                    <a:pt x="15" y="39"/>
                    <a:pt x="15" y="37"/>
                  </a:cubicBezTo>
                  <a:cubicBezTo>
                    <a:pt x="15" y="37"/>
                    <a:pt x="15" y="36"/>
                    <a:pt x="15" y="36"/>
                  </a:cubicBezTo>
                  <a:lnTo>
                    <a:pt x="19" y="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ADB9CA"/>
                </a:solidFill>
                <a:latin typeface="微软雅黑 Light"/>
                <a:ea typeface="微软雅黑"/>
              </a:endParaRPr>
            </a:p>
          </p:txBody>
        </p:sp>
      </p:grpSp>
      <p:grpSp>
        <p:nvGrpSpPr>
          <p:cNvPr id="16" name="Group 24"/>
          <p:cNvGrpSpPr/>
          <p:nvPr/>
        </p:nvGrpSpPr>
        <p:grpSpPr>
          <a:xfrm>
            <a:off x="5866471" y="6704858"/>
            <a:ext cx="1661250" cy="1312648"/>
            <a:chOff x="3033006" y="2859302"/>
            <a:chExt cx="1661250" cy="1312648"/>
          </a:xfrm>
        </p:grpSpPr>
        <p:sp>
          <p:nvSpPr>
            <p:cNvPr id="17" name="Freeform 969"/>
            <p:cNvSpPr>
              <a:spLocks/>
            </p:cNvSpPr>
            <p:nvPr/>
          </p:nvSpPr>
          <p:spPr bwMode="auto">
            <a:xfrm>
              <a:off x="3033006" y="2859302"/>
              <a:ext cx="1536476" cy="1312648"/>
            </a:xfrm>
            <a:custGeom>
              <a:avLst/>
              <a:gdLst/>
              <a:ahLst/>
              <a:cxnLst/>
              <a:rect l="l" t="t" r="r" b="b"/>
              <a:pathLst>
                <a:path w="1518145" h="1296988">
                  <a:moveTo>
                    <a:pt x="0" y="0"/>
                  </a:moveTo>
                  <a:cubicBezTo>
                    <a:pt x="63719" y="116204"/>
                    <a:pt x="202400" y="187426"/>
                    <a:pt x="401051" y="187426"/>
                  </a:cubicBezTo>
                  <a:lnTo>
                    <a:pt x="1518145" y="187426"/>
                  </a:lnTo>
                  <a:lnTo>
                    <a:pt x="1518145" y="1296988"/>
                  </a:lnTo>
                  <a:lnTo>
                    <a:pt x="899554" y="1296988"/>
                  </a:lnTo>
                  <a:cubicBezTo>
                    <a:pt x="817095" y="1296988"/>
                    <a:pt x="719643" y="1244509"/>
                    <a:pt x="667169" y="1177036"/>
                  </a:cubicBezTo>
                  <a:cubicBezTo>
                    <a:pt x="659673" y="1169539"/>
                    <a:pt x="652177" y="1158293"/>
                    <a:pt x="644680" y="1147047"/>
                  </a:cubicBezTo>
                  <a:cubicBezTo>
                    <a:pt x="644671" y="1147032"/>
                    <a:pt x="643571" y="1145137"/>
                    <a:pt x="509747" y="914639"/>
                  </a:cubicBezTo>
                  <a:cubicBezTo>
                    <a:pt x="509737" y="914621"/>
                    <a:pt x="507851" y="911368"/>
                    <a:pt x="168667" y="326121"/>
                  </a:cubicBezTo>
                  <a:lnTo>
                    <a:pt x="26237" y="74971"/>
                  </a:lnTo>
                  <a:cubicBezTo>
                    <a:pt x="14993" y="56228"/>
                    <a:pt x="7497" y="2998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0200000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2400">
                <a:solidFill>
                  <a:srgbClr val="ADB9CA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8" name="Freeform 81"/>
            <p:cNvSpPr>
              <a:spLocks noEditPoints="1"/>
            </p:cNvSpPr>
            <p:nvPr/>
          </p:nvSpPr>
          <p:spPr bwMode="auto">
            <a:xfrm>
              <a:off x="4313256" y="3443068"/>
              <a:ext cx="381000" cy="325165"/>
            </a:xfrm>
            <a:custGeom>
              <a:avLst/>
              <a:gdLst/>
              <a:ahLst/>
              <a:cxnLst>
                <a:cxn ang="0">
                  <a:pos x="26" y="140"/>
                </a:cxn>
                <a:cxn ang="0">
                  <a:pos x="20" y="140"/>
                </a:cxn>
                <a:cxn ang="0">
                  <a:pos x="0" y="120"/>
                </a:cxn>
                <a:cxn ang="0">
                  <a:pos x="0" y="43"/>
                </a:cxn>
                <a:cxn ang="0">
                  <a:pos x="20" y="23"/>
                </a:cxn>
                <a:cxn ang="0">
                  <a:pos x="26" y="23"/>
                </a:cxn>
                <a:cxn ang="0">
                  <a:pos x="26" y="140"/>
                </a:cxn>
                <a:cxn ang="0">
                  <a:pos x="129" y="140"/>
                </a:cxn>
                <a:cxn ang="0">
                  <a:pos x="35" y="140"/>
                </a:cxn>
                <a:cxn ang="0">
                  <a:pos x="35" y="23"/>
                </a:cxn>
                <a:cxn ang="0">
                  <a:pos x="47" y="23"/>
                </a:cxn>
                <a:cxn ang="0">
                  <a:pos x="47" y="8"/>
                </a:cxn>
                <a:cxn ang="0">
                  <a:pos x="55" y="0"/>
                </a:cxn>
                <a:cxn ang="0">
                  <a:pos x="108" y="0"/>
                </a:cxn>
                <a:cxn ang="0">
                  <a:pos x="117" y="8"/>
                </a:cxn>
                <a:cxn ang="0">
                  <a:pos x="117" y="23"/>
                </a:cxn>
                <a:cxn ang="0">
                  <a:pos x="129" y="23"/>
                </a:cxn>
                <a:cxn ang="0">
                  <a:pos x="129" y="140"/>
                </a:cxn>
                <a:cxn ang="0">
                  <a:pos x="105" y="23"/>
                </a:cxn>
                <a:cxn ang="0">
                  <a:pos x="105" y="11"/>
                </a:cxn>
                <a:cxn ang="0">
                  <a:pos x="58" y="11"/>
                </a:cxn>
                <a:cxn ang="0">
                  <a:pos x="58" y="23"/>
                </a:cxn>
                <a:cxn ang="0">
                  <a:pos x="105" y="23"/>
                </a:cxn>
                <a:cxn ang="0">
                  <a:pos x="164" y="120"/>
                </a:cxn>
                <a:cxn ang="0">
                  <a:pos x="143" y="140"/>
                </a:cxn>
                <a:cxn ang="0">
                  <a:pos x="137" y="140"/>
                </a:cxn>
                <a:cxn ang="0">
                  <a:pos x="137" y="23"/>
                </a:cxn>
                <a:cxn ang="0">
                  <a:pos x="143" y="23"/>
                </a:cxn>
                <a:cxn ang="0">
                  <a:pos x="164" y="43"/>
                </a:cxn>
                <a:cxn ang="0">
                  <a:pos x="164" y="120"/>
                </a:cxn>
              </a:cxnLst>
              <a:rect l="0" t="0" r="r" b="b"/>
              <a:pathLst>
                <a:path w="164" h="140">
                  <a:moveTo>
                    <a:pt x="26" y="140"/>
                  </a:moveTo>
                  <a:cubicBezTo>
                    <a:pt x="20" y="140"/>
                    <a:pt x="20" y="140"/>
                    <a:pt x="20" y="140"/>
                  </a:cubicBezTo>
                  <a:cubicBezTo>
                    <a:pt x="9" y="140"/>
                    <a:pt x="0" y="131"/>
                    <a:pt x="0" y="12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32"/>
                    <a:pt x="9" y="23"/>
                    <a:pt x="20" y="23"/>
                  </a:cubicBezTo>
                  <a:cubicBezTo>
                    <a:pt x="26" y="23"/>
                    <a:pt x="26" y="23"/>
                    <a:pt x="26" y="23"/>
                  </a:cubicBezTo>
                  <a:lnTo>
                    <a:pt x="26" y="140"/>
                  </a:lnTo>
                  <a:close/>
                  <a:moveTo>
                    <a:pt x="129" y="140"/>
                  </a:moveTo>
                  <a:cubicBezTo>
                    <a:pt x="35" y="140"/>
                    <a:pt x="35" y="140"/>
                    <a:pt x="35" y="140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47" y="3"/>
                    <a:pt x="50" y="0"/>
                    <a:pt x="55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13" y="0"/>
                    <a:pt x="117" y="3"/>
                    <a:pt x="117" y="8"/>
                  </a:cubicBezTo>
                  <a:cubicBezTo>
                    <a:pt x="117" y="23"/>
                    <a:pt x="117" y="23"/>
                    <a:pt x="117" y="23"/>
                  </a:cubicBezTo>
                  <a:cubicBezTo>
                    <a:pt x="129" y="23"/>
                    <a:pt x="129" y="23"/>
                    <a:pt x="129" y="23"/>
                  </a:cubicBezTo>
                  <a:lnTo>
                    <a:pt x="129" y="140"/>
                  </a:lnTo>
                  <a:close/>
                  <a:moveTo>
                    <a:pt x="105" y="23"/>
                  </a:moveTo>
                  <a:cubicBezTo>
                    <a:pt x="105" y="11"/>
                    <a:pt x="105" y="11"/>
                    <a:pt x="105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8" y="23"/>
                    <a:pt x="58" y="23"/>
                    <a:pt x="58" y="23"/>
                  </a:cubicBezTo>
                  <a:lnTo>
                    <a:pt x="105" y="23"/>
                  </a:lnTo>
                  <a:close/>
                  <a:moveTo>
                    <a:pt x="164" y="120"/>
                  </a:moveTo>
                  <a:cubicBezTo>
                    <a:pt x="164" y="131"/>
                    <a:pt x="154" y="140"/>
                    <a:pt x="143" y="140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37" y="23"/>
                    <a:pt x="137" y="23"/>
                    <a:pt x="137" y="23"/>
                  </a:cubicBezTo>
                  <a:cubicBezTo>
                    <a:pt x="143" y="23"/>
                    <a:pt x="143" y="23"/>
                    <a:pt x="143" y="23"/>
                  </a:cubicBezTo>
                  <a:cubicBezTo>
                    <a:pt x="154" y="23"/>
                    <a:pt x="164" y="32"/>
                    <a:pt x="164" y="43"/>
                  </a:cubicBezTo>
                  <a:lnTo>
                    <a:pt x="164" y="12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ADB9CA"/>
                </a:solidFill>
                <a:latin typeface="微软雅黑 Light"/>
                <a:ea typeface="微软雅黑"/>
              </a:endParaRPr>
            </a:p>
          </p:txBody>
        </p:sp>
      </p:grpSp>
      <p:cxnSp>
        <p:nvCxnSpPr>
          <p:cNvPr id="19" name="Straight Connector 29"/>
          <p:cNvCxnSpPr/>
          <p:nvPr/>
        </p:nvCxnSpPr>
        <p:spPr>
          <a:xfrm rot="10800000">
            <a:off x="3519265" y="5350506"/>
            <a:ext cx="2819400" cy="1778"/>
          </a:xfrm>
          <a:prstGeom prst="line">
            <a:avLst/>
          </a:prstGeom>
          <a:ln w="19050">
            <a:solidFill>
              <a:schemeClr val="accent3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32"/>
          <p:cNvCxnSpPr/>
          <p:nvPr/>
        </p:nvCxnSpPr>
        <p:spPr>
          <a:xfrm flipH="1">
            <a:off x="9103811" y="6604991"/>
            <a:ext cx="2698184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39"/>
          <p:cNvSpPr/>
          <p:nvPr/>
        </p:nvSpPr>
        <p:spPr>
          <a:xfrm>
            <a:off x="3519264" y="4903217"/>
            <a:ext cx="2204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zh-CN" altLang="en-US" sz="2400" b="1" spc="225" dirty="0">
                <a:solidFill>
                  <a:srgbClr val="FF0000"/>
                </a:solidFill>
                <a:latin typeface="微软雅黑 Light"/>
                <a:ea typeface="微软雅黑"/>
              </a:rPr>
              <a:t>科研潜质测评</a:t>
            </a:r>
            <a:endParaRPr lang="en-US" sz="2400" b="1" spc="225" dirty="0">
              <a:solidFill>
                <a:srgbClr val="FF0000"/>
              </a:solidFill>
              <a:latin typeface="微软雅黑 Light"/>
              <a:ea typeface="微软雅黑"/>
            </a:endParaRPr>
          </a:p>
        </p:txBody>
      </p:sp>
      <p:cxnSp>
        <p:nvCxnSpPr>
          <p:cNvPr id="23" name="Straight Connector 41"/>
          <p:cNvCxnSpPr/>
          <p:nvPr/>
        </p:nvCxnSpPr>
        <p:spPr>
          <a:xfrm rot="10800000">
            <a:off x="3519265" y="7865106"/>
            <a:ext cx="2819400" cy="1778"/>
          </a:xfrm>
          <a:prstGeom prst="line">
            <a:avLst/>
          </a:prstGeom>
          <a:ln w="19050">
            <a:solidFill>
              <a:schemeClr val="accent2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42"/>
          <p:cNvSpPr/>
          <p:nvPr/>
        </p:nvSpPr>
        <p:spPr>
          <a:xfrm>
            <a:off x="3514142" y="7394238"/>
            <a:ext cx="2204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zh-CN" altLang="en-US" sz="2400" b="1" spc="225" dirty="0">
                <a:solidFill>
                  <a:srgbClr val="FF0000"/>
                </a:solidFill>
                <a:latin typeface="微软雅黑 Light"/>
                <a:ea typeface="微软雅黑"/>
              </a:rPr>
              <a:t>综合素质考察</a:t>
            </a:r>
            <a:endParaRPr lang="en-US" sz="2400" b="1" spc="225" dirty="0">
              <a:solidFill>
                <a:srgbClr val="FF0000"/>
              </a:solidFill>
              <a:latin typeface="微软雅黑 Light"/>
              <a:ea typeface="微软雅黑"/>
            </a:endParaRPr>
          </a:p>
        </p:txBody>
      </p:sp>
      <p:sp>
        <p:nvSpPr>
          <p:cNvPr id="28" name="Rectangle 44"/>
          <p:cNvSpPr/>
          <p:nvPr/>
        </p:nvSpPr>
        <p:spPr>
          <a:xfrm>
            <a:off x="9650277" y="6147019"/>
            <a:ext cx="2204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685800"/>
            <a:r>
              <a:rPr lang="zh-CN" altLang="en-US" sz="2400" b="1" spc="225" dirty="0">
                <a:solidFill>
                  <a:srgbClr val="FF0000"/>
                </a:solidFill>
                <a:latin typeface="微软雅黑 Light"/>
                <a:ea typeface="微软雅黑"/>
              </a:rPr>
              <a:t>创新素养考察</a:t>
            </a:r>
            <a:endParaRPr lang="en-US" sz="2400" b="1" spc="225" dirty="0">
              <a:solidFill>
                <a:srgbClr val="FF0000"/>
              </a:solidFill>
              <a:latin typeface="微软雅黑 Light"/>
              <a:ea typeface="微软雅黑"/>
            </a:endParaRPr>
          </a:p>
        </p:txBody>
      </p:sp>
      <p:sp>
        <p:nvSpPr>
          <p:cNvPr id="29" name="Rectangle 45"/>
          <p:cNvSpPr/>
          <p:nvPr/>
        </p:nvSpPr>
        <p:spPr>
          <a:xfrm>
            <a:off x="9195199" y="6584579"/>
            <a:ext cx="2659528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基于参赛作品问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辩</a:t>
            </a:r>
            <a:r>
              <a:rPr lang="en-US" sz="2400" dirty="0" smtClean="0">
                <a:solidFill>
                  <a:srgbClr val="44546A">
                    <a:lumMod val="60000"/>
                    <a:lumOff val="40000"/>
                  </a:srgbClr>
                </a:solidFill>
                <a:latin typeface="微软雅黑"/>
                <a:ea typeface="微软雅黑"/>
              </a:rPr>
              <a:t> </a:t>
            </a:r>
            <a:endParaRPr lang="en-US" sz="2400" dirty="0">
              <a:solidFill>
                <a:srgbClr val="44546A">
                  <a:lumMod val="60000"/>
                  <a:lumOff val="40000"/>
                </a:srgbClr>
              </a:solidFill>
              <a:latin typeface="微软雅黑"/>
              <a:ea typeface="微软雅黑"/>
            </a:endParaRPr>
          </a:p>
        </p:txBody>
      </p:sp>
      <p:sp>
        <p:nvSpPr>
          <p:cNvPr id="30" name="Rectangle 46"/>
          <p:cNvSpPr/>
          <p:nvPr/>
        </p:nvSpPr>
        <p:spPr>
          <a:xfrm>
            <a:off x="3502671" y="5314485"/>
            <a:ext cx="24059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基于量表或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任务</a:t>
            </a:r>
            <a:endParaRPr lang="en-US" sz="2400" dirty="0">
              <a:solidFill>
                <a:srgbClr val="44546A">
                  <a:lumMod val="60000"/>
                  <a:lumOff val="40000"/>
                </a:srgbClr>
              </a:solidFill>
              <a:latin typeface="微软雅黑"/>
              <a:ea typeface="微软雅黑"/>
            </a:endParaRPr>
          </a:p>
        </p:txBody>
      </p:sp>
      <p:sp>
        <p:nvSpPr>
          <p:cNvPr id="31" name="Rectangle 47"/>
          <p:cNvSpPr/>
          <p:nvPr/>
        </p:nvSpPr>
        <p:spPr>
          <a:xfrm>
            <a:off x="3502671" y="7813758"/>
            <a:ext cx="2469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基于多对多交流</a:t>
            </a:r>
            <a:endParaRPr lang="en-US" sz="2400" dirty="0">
              <a:solidFill>
                <a:srgbClr val="44546A">
                  <a:lumMod val="60000"/>
                  <a:lumOff val="40000"/>
                </a:srgbClr>
              </a:solidFill>
              <a:latin typeface="微软雅黑"/>
              <a:ea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93780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平行四边形 4">
            <a:extLst>
              <a:ext uri="{FF2B5EF4-FFF2-40B4-BE49-F238E27FC236}">
                <a16:creationId xmlns:a16="http://schemas.microsoft.com/office/drawing/2014/main" xmlns="" id="{A07C99DD-375A-46C9-BA0A-D15282603486}"/>
              </a:ext>
            </a:extLst>
          </p:cNvPr>
          <p:cNvSpPr/>
          <p:nvPr/>
        </p:nvSpPr>
        <p:spPr>
          <a:xfrm>
            <a:off x="2368947" y="619193"/>
            <a:ext cx="3672408" cy="1001273"/>
          </a:xfrm>
          <a:prstGeom prst="parallelogram">
            <a:avLst/>
          </a:prstGeom>
          <a:solidFill>
            <a:srgbClr val="004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31227ADB-4132-4E92-875A-770340B5FA14}"/>
              </a:ext>
            </a:extLst>
          </p:cNvPr>
          <p:cNvSpPr txBox="1"/>
          <p:nvPr/>
        </p:nvSpPr>
        <p:spPr>
          <a:xfrm>
            <a:off x="2728986" y="796663"/>
            <a:ext cx="3168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综合素质考察</a:t>
            </a:r>
          </a:p>
        </p:txBody>
      </p:sp>
      <p:sp>
        <p:nvSpPr>
          <p:cNvPr id="12" name="标题 1"/>
          <p:cNvSpPr txBox="1">
            <a:spLocks/>
          </p:cNvSpPr>
          <p:nvPr/>
        </p:nvSpPr>
        <p:spPr>
          <a:xfrm>
            <a:off x="856779" y="612354"/>
            <a:ext cx="14859104" cy="8572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45161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sz="5000" b="1" dirty="0" smtClean="0"/>
              <a:t>评审</a:t>
            </a:r>
            <a:endParaRPr lang="zh-CN" altLang="en-US" sz="5000" b="1" dirty="0"/>
          </a:p>
        </p:txBody>
      </p:sp>
      <p:sp>
        <p:nvSpPr>
          <p:cNvPr id="26" name="矩形 25"/>
          <p:cNvSpPr/>
          <p:nvPr/>
        </p:nvSpPr>
        <p:spPr>
          <a:xfrm>
            <a:off x="1000795" y="1844147"/>
            <a:ext cx="14473608" cy="589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考察方式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专家与学生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分组多对多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交流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，通过设定的科学问题和研究场景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，对参赛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学生的综合能力和科学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素养进行考察，通过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交流和观察判断学生是否具备科学理解、科学思维和科学探究能力，是否掌握了基本科学方法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考察内容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参赛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学生按照申报学科和所在学段分组，评审专家跨学科分为多个考察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组。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考察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中每组学生会拿到一个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综合性科学实验或前沿探索试题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，要求小组成员按照题目描述情景，进行集体讨论和分工合作，提出科学、合理的实验设计或问题解决方案。专家对每位学生的现场表现进行记录和评价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6227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平行四边形 4">
            <a:extLst>
              <a:ext uri="{FF2B5EF4-FFF2-40B4-BE49-F238E27FC236}">
                <a16:creationId xmlns:a16="http://schemas.microsoft.com/office/drawing/2014/main" xmlns="" id="{A07C99DD-375A-46C9-BA0A-D15282603486}"/>
              </a:ext>
            </a:extLst>
          </p:cNvPr>
          <p:cNvSpPr/>
          <p:nvPr/>
        </p:nvSpPr>
        <p:spPr>
          <a:xfrm>
            <a:off x="2368947" y="619193"/>
            <a:ext cx="3672408" cy="1001273"/>
          </a:xfrm>
          <a:prstGeom prst="parallelogram">
            <a:avLst/>
          </a:prstGeom>
          <a:solidFill>
            <a:srgbClr val="004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31227ADB-4132-4E92-875A-770340B5FA14}"/>
              </a:ext>
            </a:extLst>
          </p:cNvPr>
          <p:cNvSpPr txBox="1"/>
          <p:nvPr/>
        </p:nvSpPr>
        <p:spPr>
          <a:xfrm>
            <a:off x="2728986" y="796663"/>
            <a:ext cx="3168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创新素养考察</a:t>
            </a:r>
          </a:p>
        </p:txBody>
      </p:sp>
      <p:sp>
        <p:nvSpPr>
          <p:cNvPr id="12" name="标题 1"/>
          <p:cNvSpPr txBox="1">
            <a:spLocks/>
          </p:cNvSpPr>
          <p:nvPr/>
        </p:nvSpPr>
        <p:spPr>
          <a:xfrm>
            <a:off x="856779" y="612354"/>
            <a:ext cx="14859104" cy="8572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45161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sz="5000" b="1" dirty="0" smtClean="0"/>
              <a:t>评审</a:t>
            </a:r>
            <a:endParaRPr lang="zh-CN" altLang="en-US" sz="5000" b="1" dirty="0"/>
          </a:p>
        </p:txBody>
      </p:sp>
      <p:sp>
        <p:nvSpPr>
          <p:cNvPr id="26" name="矩形 25"/>
          <p:cNvSpPr/>
          <p:nvPr/>
        </p:nvSpPr>
        <p:spPr>
          <a:xfrm>
            <a:off x="1000795" y="1764482"/>
            <a:ext cx="1447360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考察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方式</a:t>
            </a:r>
            <a:endParaRPr lang="en-US" altLang="zh-CN" sz="32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专家对学生的研究作品进行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一对一问辩考察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，对学生的创新素养、研究能力及研究作品的选题、科学性等进行考察和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评价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考察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学生进行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现场展示，专家通过问答交流了解学生的研究过程和所取得的主要创新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成果。</a:t>
            </a:r>
            <a:endParaRPr lang="en-US" altLang="zh-CN" sz="280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en-US" sz="28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评审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专家按学科进行分组，每个作品有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名主审负责专家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副审评议专家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。主审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专家对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项目的真实性、学术规范情况等进行审核把关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每个学科组设召集人一名，负责组织专家对组内作品进行集中评议和讨论，每位专家在交流评议的基础上对作品进行独立评分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988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平行四边形 4">
            <a:extLst>
              <a:ext uri="{FF2B5EF4-FFF2-40B4-BE49-F238E27FC236}">
                <a16:creationId xmlns:a16="http://schemas.microsoft.com/office/drawing/2014/main" xmlns="" id="{A07C99DD-375A-46C9-BA0A-D15282603486}"/>
              </a:ext>
            </a:extLst>
          </p:cNvPr>
          <p:cNvSpPr/>
          <p:nvPr/>
        </p:nvSpPr>
        <p:spPr>
          <a:xfrm>
            <a:off x="2368947" y="619193"/>
            <a:ext cx="3672408" cy="1001273"/>
          </a:xfrm>
          <a:prstGeom prst="parallelogram">
            <a:avLst/>
          </a:prstGeom>
          <a:solidFill>
            <a:srgbClr val="004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31227ADB-4132-4E92-875A-770340B5FA14}"/>
              </a:ext>
            </a:extLst>
          </p:cNvPr>
          <p:cNvSpPr txBox="1"/>
          <p:nvPr/>
        </p:nvSpPr>
        <p:spPr>
          <a:xfrm>
            <a:off x="2728986" y="796663"/>
            <a:ext cx="3168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科研潜质测评</a:t>
            </a:r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标题 1"/>
          <p:cNvSpPr txBox="1">
            <a:spLocks/>
          </p:cNvSpPr>
          <p:nvPr/>
        </p:nvSpPr>
        <p:spPr>
          <a:xfrm>
            <a:off x="856779" y="612354"/>
            <a:ext cx="14859104" cy="8572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45161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sz="5000" b="1" dirty="0" smtClean="0"/>
              <a:t>评审</a:t>
            </a:r>
            <a:endParaRPr lang="zh-CN" altLang="en-US" sz="5000" b="1" dirty="0"/>
          </a:p>
        </p:txBody>
      </p:sp>
      <p:sp>
        <p:nvSpPr>
          <p:cNvPr id="26" name="矩形 25"/>
          <p:cNvSpPr/>
          <p:nvPr/>
        </p:nvSpPr>
        <p:spPr>
          <a:xfrm>
            <a:off x="1000795" y="1764482"/>
            <a:ext cx="140415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测评方式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集中上机测试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，学生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通过测试系统完成在线任务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作答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测试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测试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根据不同考察维度设计了相关任务点，主要为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情景试题、模拟实验和量表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形式，通过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对学生在完成任务过程中表现出的科研意识、探究能力、专注程度、合作倾向等进行综合分析，完成对学生科研潜质的整体评价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15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平行四边形 4">
            <a:extLst>
              <a:ext uri="{FF2B5EF4-FFF2-40B4-BE49-F238E27FC236}">
                <a16:creationId xmlns="" xmlns:a16="http://schemas.microsoft.com/office/drawing/2014/main" id="{A07C99DD-375A-46C9-BA0A-D15282603486}"/>
              </a:ext>
            </a:extLst>
          </p:cNvPr>
          <p:cNvSpPr/>
          <p:nvPr/>
        </p:nvSpPr>
        <p:spPr>
          <a:xfrm>
            <a:off x="1000795" y="1836490"/>
            <a:ext cx="2808312" cy="1001273"/>
          </a:xfrm>
          <a:prstGeom prst="parallelogram">
            <a:avLst/>
          </a:prstGeom>
          <a:solidFill>
            <a:srgbClr val="004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31227ADB-4132-4E92-875A-770340B5FA14}"/>
              </a:ext>
            </a:extLst>
          </p:cNvPr>
          <p:cNvSpPr txBox="1"/>
          <p:nvPr/>
        </p:nvSpPr>
        <p:spPr>
          <a:xfrm>
            <a:off x="1360834" y="2013960"/>
            <a:ext cx="2088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表彰奖励</a:t>
            </a:r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1288827" y="3968936"/>
            <a:ext cx="5491279" cy="5212370"/>
            <a:chOff x="8849667" y="2660291"/>
            <a:chExt cx="5472608" cy="5411108"/>
          </a:xfrm>
        </p:grpSpPr>
        <p:grpSp>
          <p:nvGrpSpPr>
            <p:cNvPr id="8" name="组合 7"/>
            <p:cNvGrpSpPr/>
            <p:nvPr/>
          </p:nvGrpSpPr>
          <p:grpSpPr>
            <a:xfrm>
              <a:off x="8849667" y="2660291"/>
              <a:ext cx="5472608" cy="5411108"/>
              <a:chOff x="3575874" y="2022956"/>
              <a:chExt cx="5043690" cy="4835044"/>
            </a:xfrm>
          </p:grpSpPr>
          <p:grpSp>
            <p:nvGrpSpPr>
              <p:cNvPr id="9" name="组合 8"/>
              <p:cNvGrpSpPr/>
              <p:nvPr/>
            </p:nvGrpSpPr>
            <p:grpSpPr>
              <a:xfrm>
                <a:off x="3575874" y="2022956"/>
                <a:ext cx="5043690" cy="4835044"/>
                <a:chOff x="819226" y="1310805"/>
                <a:chExt cx="5393315" cy="5170206"/>
              </a:xfrm>
            </p:grpSpPr>
            <p:sp>
              <p:nvSpPr>
                <p:cNvPr id="14" name="任意多边形 13"/>
                <p:cNvSpPr/>
                <p:nvPr/>
              </p:nvSpPr>
              <p:spPr>
                <a:xfrm>
                  <a:off x="1242204" y="1310805"/>
                  <a:ext cx="2639683" cy="1492779"/>
                </a:xfrm>
                <a:custGeom>
                  <a:avLst/>
                  <a:gdLst>
                    <a:gd name="connsiteX0" fmla="*/ 2182483 w 2639683"/>
                    <a:gd name="connsiteY0" fmla="*/ 1440611 h 1449238"/>
                    <a:gd name="connsiteX1" fmla="*/ 0 w 2639683"/>
                    <a:gd name="connsiteY1" fmla="*/ 1440611 h 1449238"/>
                    <a:gd name="connsiteX2" fmla="*/ 750498 w 2639683"/>
                    <a:gd name="connsiteY2" fmla="*/ 207034 h 1449238"/>
                    <a:gd name="connsiteX3" fmla="*/ 940279 w 2639683"/>
                    <a:gd name="connsiteY3" fmla="*/ 293298 h 1449238"/>
                    <a:gd name="connsiteX4" fmla="*/ 1043796 w 2639683"/>
                    <a:gd name="connsiteY4" fmla="*/ 526211 h 1449238"/>
                    <a:gd name="connsiteX5" fmla="*/ 992038 w 2639683"/>
                    <a:gd name="connsiteY5" fmla="*/ 258793 h 1449238"/>
                    <a:gd name="connsiteX6" fmla="*/ 1570007 w 2639683"/>
                    <a:gd name="connsiteY6" fmla="*/ 0 h 1449238"/>
                    <a:gd name="connsiteX7" fmla="*/ 2639683 w 2639683"/>
                    <a:gd name="connsiteY7" fmla="*/ 1449238 h 1449238"/>
                    <a:gd name="connsiteX8" fmla="*/ 2441275 w 2639683"/>
                    <a:gd name="connsiteY8" fmla="*/ 1449238 h 1449238"/>
                    <a:gd name="connsiteX9" fmla="*/ 1457864 w 2639683"/>
                    <a:gd name="connsiteY9" fmla="*/ 138023 h 1449238"/>
                    <a:gd name="connsiteX10" fmla="*/ 1190445 w 2639683"/>
                    <a:gd name="connsiteY10" fmla="*/ 276045 h 1449238"/>
                    <a:gd name="connsiteX11" fmla="*/ 1207698 w 2639683"/>
                    <a:gd name="connsiteY11" fmla="*/ 672861 h 1449238"/>
                    <a:gd name="connsiteX12" fmla="*/ 2182483 w 2639683"/>
                    <a:gd name="connsiteY12" fmla="*/ 1440611 h 1449238"/>
                    <a:gd name="connsiteX0" fmla="*/ 2182483 w 2639683"/>
                    <a:gd name="connsiteY0" fmla="*/ 1440611 h 1449238"/>
                    <a:gd name="connsiteX1" fmla="*/ 0 w 2639683"/>
                    <a:gd name="connsiteY1" fmla="*/ 1440611 h 1449238"/>
                    <a:gd name="connsiteX2" fmla="*/ 750498 w 2639683"/>
                    <a:gd name="connsiteY2" fmla="*/ 207034 h 1449238"/>
                    <a:gd name="connsiteX3" fmla="*/ 940279 w 2639683"/>
                    <a:gd name="connsiteY3" fmla="*/ 293298 h 1449238"/>
                    <a:gd name="connsiteX4" fmla="*/ 1043796 w 2639683"/>
                    <a:gd name="connsiteY4" fmla="*/ 526211 h 1449238"/>
                    <a:gd name="connsiteX5" fmla="*/ 992038 w 2639683"/>
                    <a:gd name="connsiteY5" fmla="*/ 258793 h 1449238"/>
                    <a:gd name="connsiteX6" fmla="*/ 1570007 w 2639683"/>
                    <a:gd name="connsiteY6" fmla="*/ 0 h 1449238"/>
                    <a:gd name="connsiteX7" fmla="*/ 2639683 w 2639683"/>
                    <a:gd name="connsiteY7" fmla="*/ 1449238 h 1449238"/>
                    <a:gd name="connsiteX8" fmla="*/ 2441275 w 2639683"/>
                    <a:gd name="connsiteY8" fmla="*/ 1449238 h 1449238"/>
                    <a:gd name="connsiteX9" fmla="*/ 1457864 w 2639683"/>
                    <a:gd name="connsiteY9" fmla="*/ 138023 h 1449238"/>
                    <a:gd name="connsiteX10" fmla="*/ 1190445 w 2639683"/>
                    <a:gd name="connsiteY10" fmla="*/ 276045 h 1449238"/>
                    <a:gd name="connsiteX11" fmla="*/ 1207698 w 2639683"/>
                    <a:gd name="connsiteY11" fmla="*/ 672861 h 1449238"/>
                    <a:gd name="connsiteX12" fmla="*/ 2182483 w 2639683"/>
                    <a:gd name="connsiteY12" fmla="*/ 1440611 h 1449238"/>
                    <a:gd name="connsiteX0" fmla="*/ 2182483 w 2639683"/>
                    <a:gd name="connsiteY0" fmla="*/ 1440611 h 1449238"/>
                    <a:gd name="connsiteX1" fmla="*/ 0 w 2639683"/>
                    <a:gd name="connsiteY1" fmla="*/ 1440611 h 1449238"/>
                    <a:gd name="connsiteX2" fmla="*/ 750498 w 2639683"/>
                    <a:gd name="connsiteY2" fmla="*/ 207034 h 1449238"/>
                    <a:gd name="connsiteX3" fmla="*/ 940279 w 2639683"/>
                    <a:gd name="connsiteY3" fmla="*/ 293298 h 1449238"/>
                    <a:gd name="connsiteX4" fmla="*/ 1043796 w 2639683"/>
                    <a:gd name="connsiteY4" fmla="*/ 526211 h 1449238"/>
                    <a:gd name="connsiteX5" fmla="*/ 992038 w 2639683"/>
                    <a:gd name="connsiteY5" fmla="*/ 258793 h 1449238"/>
                    <a:gd name="connsiteX6" fmla="*/ 1570007 w 2639683"/>
                    <a:gd name="connsiteY6" fmla="*/ 0 h 1449238"/>
                    <a:gd name="connsiteX7" fmla="*/ 2639683 w 2639683"/>
                    <a:gd name="connsiteY7" fmla="*/ 1449238 h 1449238"/>
                    <a:gd name="connsiteX8" fmla="*/ 2441275 w 2639683"/>
                    <a:gd name="connsiteY8" fmla="*/ 1449238 h 1449238"/>
                    <a:gd name="connsiteX9" fmla="*/ 1457864 w 2639683"/>
                    <a:gd name="connsiteY9" fmla="*/ 138023 h 1449238"/>
                    <a:gd name="connsiteX10" fmla="*/ 1190445 w 2639683"/>
                    <a:gd name="connsiteY10" fmla="*/ 276045 h 1449238"/>
                    <a:gd name="connsiteX11" fmla="*/ 1207698 w 2639683"/>
                    <a:gd name="connsiteY11" fmla="*/ 672861 h 1449238"/>
                    <a:gd name="connsiteX12" fmla="*/ 2182483 w 2639683"/>
                    <a:gd name="connsiteY12" fmla="*/ 1440611 h 1449238"/>
                    <a:gd name="connsiteX0" fmla="*/ 2182483 w 2639683"/>
                    <a:gd name="connsiteY0" fmla="*/ 1440611 h 1449238"/>
                    <a:gd name="connsiteX1" fmla="*/ 0 w 2639683"/>
                    <a:gd name="connsiteY1" fmla="*/ 1440611 h 1449238"/>
                    <a:gd name="connsiteX2" fmla="*/ 750498 w 2639683"/>
                    <a:gd name="connsiteY2" fmla="*/ 207034 h 1449238"/>
                    <a:gd name="connsiteX3" fmla="*/ 940279 w 2639683"/>
                    <a:gd name="connsiteY3" fmla="*/ 293298 h 1449238"/>
                    <a:gd name="connsiteX4" fmla="*/ 1043796 w 2639683"/>
                    <a:gd name="connsiteY4" fmla="*/ 526211 h 1449238"/>
                    <a:gd name="connsiteX5" fmla="*/ 992038 w 2639683"/>
                    <a:gd name="connsiteY5" fmla="*/ 258793 h 1449238"/>
                    <a:gd name="connsiteX6" fmla="*/ 1570007 w 2639683"/>
                    <a:gd name="connsiteY6" fmla="*/ 0 h 1449238"/>
                    <a:gd name="connsiteX7" fmla="*/ 2639683 w 2639683"/>
                    <a:gd name="connsiteY7" fmla="*/ 1449238 h 1449238"/>
                    <a:gd name="connsiteX8" fmla="*/ 2441275 w 2639683"/>
                    <a:gd name="connsiteY8" fmla="*/ 1449238 h 1449238"/>
                    <a:gd name="connsiteX9" fmla="*/ 1457864 w 2639683"/>
                    <a:gd name="connsiteY9" fmla="*/ 138023 h 1449238"/>
                    <a:gd name="connsiteX10" fmla="*/ 1190445 w 2639683"/>
                    <a:gd name="connsiteY10" fmla="*/ 276045 h 1449238"/>
                    <a:gd name="connsiteX11" fmla="*/ 1207698 w 2639683"/>
                    <a:gd name="connsiteY11" fmla="*/ 672861 h 1449238"/>
                    <a:gd name="connsiteX12" fmla="*/ 2182483 w 2639683"/>
                    <a:gd name="connsiteY12" fmla="*/ 1440611 h 1449238"/>
                    <a:gd name="connsiteX0" fmla="*/ 2182483 w 2639683"/>
                    <a:gd name="connsiteY0" fmla="*/ 1440611 h 1449238"/>
                    <a:gd name="connsiteX1" fmla="*/ 0 w 2639683"/>
                    <a:gd name="connsiteY1" fmla="*/ 1440611 h 1449238"/>
                    <a:gd name="connsiteX2" fmla="*/ 750498 w 2639683"/>
                    <a:gd name="connsiteY2" fmla="*/ 207034 h 1449238"/>
                    <a:gd name="connsiteX3" fmla="*/ 940279 w 2639683"/>
                    <a:gd name="connsiteY3" fmla="*/ 293298 h 1449238"/>
                    <a:gd name="connsiteX4" fmla="*/ 1043796 w 2639683"/>
                    <a:gd name="connsiteY4" fmla="*/ 526211 h 1449238"/>
                    <a:gd name="connsiteX5" fmla="*/ 992038 w 2639683"/>
                    <a:gd name="connsiteY5" fmla="*/ 258793 h 1449238"/>
                    <a:gd name="connsiteX6" fmla="*/ 1570007 w 2639683"/>
                    <a:gd name="connsiteY6" fmla="*/ 0 h 1449238"/>
                    <a:gd name="connsiteX7" fmla="*/ 2639683 w 2639683"/>
                    <a:gd name="connsiteY7" fmla="*/ 1449238 h 1449238"/>
                    <a:gd name="connsiteX8" fmla="*/ 2441275 w 2639683"/>
                    <a:gd name="connsiteY8" fmla="*/ 1449238 h 1449238"/>
                    <a:gd name="connsiteX9" fmla="*/ 1457864 w 2639683"/>
                    <a:gd name="connsiteY9" fmla="*/ 138023 h 1449238"/>
                    <a:gd name="connsiteX10" fmla="*/ 1190445 w 2639683"/>
                    <a:gd name="connsiteY10" fmla="*/ 276045 h 1449238"/>
                    <a:gd name="connsiteX11" fmla="*/ 1207698 w 2639683"/>
                    <a:gd name="connsiteY11" fmla="*/ 672861 h 1449238"/>
                    <a:gd name="connsiteX12" fmla="*/ 2182483 w 2639683"/>
                    <a:gd name="connsiteY12" fmla="*/ 1440611 h 1449238"/>
                    <a:gd name="connsiteX0" fmla="*/ 2182483 w 2639683"/>
                    <a:gd name="connsiteY0" fmla="*/ 1440611 h 1449238"/>
                    <a:gd name="connsiteX1" fmla="*/ 0 w 2639683"/>
                    <a:gd name="connsiteY1" fmla="*/ 1440611 h 1449238"/>
                    <a:gd name="connsiteX2" fmla="*/ 750498 w 2639683"/>
                    <a:gd name="connsiteY2" fmla="*/ 207034 h 1449238"/>
                    <a:gd name="connsiteX3" fmla="*/ 940279 w 2639683"/>
                    <a:gd name="connsiteY3" fmla="*/ 293298 h 1449238"/>
                    <a:gd name="connsiteX4" fmla="*/ 1043796 w 2639683"/>
                    <a:gd name="connsiteY4" fmla="*/ 526211 h 1449238"/>
                    <a:gd name="connsiteX5" fmla="*/ 992038 w 2639683"/>
                    <a:gd name="connsiteY5" fmla="*/ 258793 h 1449238"/>
                    <a:gd name="connsiteX6" fmla="*/ 1570007 w 2639683"/>
                    <a:gd name="connsiteY6" fmla="*/ 0 h 1449238"/>
                    <a:gd name="connsiteX7" fmla="*/ 2639683 w 2639683"/>
                    <a:gd name="connsiteY7" fmla="*/ 1449238 h 1449238"/>
                    <a:gd name="connsiteX8" fmla="*/ 2441275 w 2639683"/>
                    <a:gd name="connsiteY8" fmla="*/ 1449238 h 1449238"/>
                    <a:gd name="connsiteX9" fmla="*/ 1457864 w 2639683"/>
                    <a:gd name="connsiteY9" fmla="*/ 138023 h 1449238"/>
                    <a:gd name="connsiteX10" fmla="*/ 1190445 w 2639683"/>
                    <a:gd name="connsiteY10" fmla="*/ 276045 h 1449238"/>
                    <a:gd name="connsiteX11" fmla="*/ 1207698 w 2639683"/>
                    <a:gd name="connsiteY11" fmla="*/ 672861 h 1449238"/>
                    <a:gd name="connsiteX12" fmla="*/ 2182483 w 2639683"/>
                    <a:gd name="connsiteY12" fmla="*/ 1440611 h 1449238"/>
                    <a:gd name="connsiteX0" fmla="*/ 2182483 w 2639683"/>
                    <a:gd name="connsiteY0" fmla="*/ 1440611 h 1449238"/>
                    <a:gd name="connsiteX1" fmla="*/ 0 w 2639683"/>
                    <a:gd name="connsiteY1" fmla="*/ 1440611 h 1449238"/>
                    <a:gd name="connsiteX2" fmla="*/ 750498 w 2639683"/>
                    <a:gd name="connsiteY2" fmla="*/ 207034 h 1449238"/>
                    <a:gd name="connsiteX3" fmla="*/ 940279 w 2639683"/>
                    <a:gd name="connsiteY3" fmla="*/ 293298 h 1449238"/>
                    <a:gd name="connsiteX4" fmla="*/ 1043796 w 2639683"/>
                    <a:gd name="connsiteY4" fmla="*/ 526211 h 1449238"/>
                    <a:gd name="connsiteX5" fmla="*/ 992038 w 2639683"/>
                    <a:gd name="connsiteY5" fmla="*/ 258793 h 1449238"/>
                    <a:gd name="connsiteX6" fmla="*/ 1570007 w 2639683"/>
                    <a:gd name="connsiteY6" fmla="*/ 0 h 1449238"/>
                    <a:gd name="connsiteX7" fmla="*/ 2639683 w 2639683"/>
                    <a:gd name="connsiteY7" fmla="*/ 1449238 h 1449238"/>
                    <a:gd name="connsiteX8" fmla="*/ 2441275 w 2639683"/>
                    <a:gd name="connsiteY8" fmla="*/ 1449238 h 1449238"/>
                    <a:gd name="connsiteX9" fmla="*/ 1457864 w 2639683"/>
                    <a:gd name="connsiteY9" fmla="*/ 138023 h 1449238"/>
                    <a:gd name="connsiteX10" fmla="*/ 1190445 w 2639683"/>
                    <a:gd name="connsiteY10" fmla="*/ 276045 h 1449238"/>
                    <a:gd name="connsiteX11" fmla="*/ 1207698 w 2639683"/>
                    <a:gd name="connsiteY11" fmla="*/ 672861 h 1449238"/>
                    <a:gd name="connsiteX12" fmla="*/ 2182483 w 2639683"/>
                    <a:gd name="connsiteY12" fmla="*/ 1440611 h 1449238"/>
                    <a:gd name="connsiteX0" fmla="*/ 2182483 w 2639683"/>
                    <a:gd name="connsiteY0" fmla="*/ 1440611 h 1449238"/>
                    <a:gd name="connsiteX1" fmla="*/ 0 w 2639683"/>
                    <a:gd name="connsiteY1" fmla="*/ 1440611 h 1449238"/>
                    <a:gd name="connsiteX2" fmla="*/ 750498 w 2639683"/>
                    <a:gd name="connsiteY2" fmla="*/ 207034 h 1449238"/>
                    <a:gd name="connsiteX3" fmla="*/ 940279 w 2639683"/>
                    <a:gd name="connsiteY3" fmla="*/ 293298 h 1449238"/>
                    <a:gd name="connsiteX4" fmla="*/ 1043796 w 2639683"/>
                    <a:gd name="connsiteY4" fmla="*/ 526211 h 1449238"/>
                    <a:gd name="connsiteX5" fmla="*/ 992038 w 2639683"/>
                    <a:gd name="connsiteY5" fmla="*/ 258793 h 1449238"/>
                    <a:gd name="connsiteX6" fmla="*/ 1570007 w 2639683"/>
                    <a:gd name="connsiteY6" fmla="*/ 0 h 1449238"/>
                    <a:gd name="connsiteX7" fmla="*/ 2639683 w 2639683"/>
                    <a:gd name="connsiteY7" fmla="*/ 1449238 h 1449238"/>
                    <a:gd name="connsiteX8" fmla="*/ 2441275 w 2639683"/>
                    <a:gd name="connsiteY8" fmla="*/ 1449238 h 1449238"/>
                    <a:gd name="connsiteX9" fmla="*/ 1457864 w 2639683"/>
                    <a:gd name="connsiteY9" fmla="*/ 138023 h 1449238"/>
                    <a:gd name="connsiteX10" fmla="*/ 1190445 w 2639683"/>
                    <a:gd name="connsiteY10" fmla="*/ 276045 h 1449238"/>
                    <a:gd name="connsiteX11" fmla="*/ 1207698 w 2639683"/>
                    <a:gd name="connsiteY11" fmla="*/ 672861 h 1449238"/>
                    <a:gd name="connsiteX12" fmla="*/ 2182483 w 2639683"/>
                    <a:gd name="connsiteY12" fmla="*/ 1440611 h 1449238"/>
                    <a:gd name="connsiteX0" fmla="*/ 2182483 w 2639683"/>
                    <a:gd name="connsiteY0" fmla="*/ 1484152 h 1492779"/>
                    <a:gd name="connsiteX1" fmla="*/ 0 w 2639683"/>
                    <a:gd name="connsiteY1" fmla="*/ 1484152 h 1492779"/>
                    <a:gd name="connsiteX2" fmla="*/ 750498 w 2639683"/>
                    <a:gd name="connsiteY2" fmla="*/ 250575 h 1492779"/>
                    <a:gd name="connsiteX3" fmla="*/ 940279 w 2639683"/>
                    <a:gd name="connsiteY3" fmla="*/ 336839 h 1492779"/>
                    <a:gd name="connsiteX4" fmla="*/ 1043796 w 2639683"/>
                    <a:gd name="connsiteY4" fmla="*/ 569752 h 1492779"/>
                    <a:gd name="connsiteX5" fmla="*/ 992038 w 2639683"/>
                    <a:gd name="connsiteY5" fmla="*/ 302334 h 1492779"/>
                    <a:gd name="connsiteX6" fmla="*/ 1570007 w 2639683"/>
                    <a:gd name="connsiteY6" fmla="*/ 43541 h 1492779"/>
                    <a:gd name="connsiteX7" fmla="*/ 2639683 w 2639683"/>
                    <a:gd name="connsiteY7" fmla="*/ 1492779 h 1492779"/>
                    <a:gd name="connsiteX8" fmla="*/ 2441275 w 2639683"/>
                    <a:gd name="connsiteY8" fmla="*/ 1492779 h 1492779"/>
                    <a:gd name="connsiteX9" fmla="*/ 1457864 w 2639683"/>
                    <a:gd name="connsiteY9" fmla="*/ 181564 h 1492779"/>
                    <a:gd name="connsiteX10" fmla="*/ 1190445 w 2639683"/>
                    <a:gd name="connsiteY10" fmla="*/ 319586 h 1492779"/>
                    <a:gd name="connsiteX11" fmla="*/ 1207698 w 2639683"/>
                    <a:gd name="connsiteY11" fmla="*/ 716402 h 1492779"/>
                    <a:gd name="connsiteX12" fmla="*/ 2182483 w 2639683"/>
                    <a:gd name="connsiteY12" fmla="*/ 1484152 h 1492779"/>
                    <a:gd name="connsiteX0" fmla="*/ 2182483 w 2639683"/>
                    <a:gd name="connsiteY0" fmla="*/ 1484152 h 1492779"/>
                    <a:gd name="connsiteX1" fmla="*/ 0 w 2639683"/>
                    <a:gd name="connsiteY1" fmla="*/ 1484152 h 1492779"/>
                    <a:gd name="connsiteX2" fmla="*/ 750498 w 2639683"/>
                    <a:gd name="connsiteY2" fmla="*/ 250575 h 1492779"/>
                    <a:gd name="connsiteX3" fmla="*/ 940279 w 2639683"/>
                    <a:gd name="connsiteY3" fmla="*/ 336839 h 1492779"/>
                    <a:gd name="connsiteX4" fmla="*/ 1043796 w 2639683"/>
                    <a:gd name="connsiteY4" fmla="*/ 569752 h 1492779"/>
                    <a:gd name="connsiteX5" fmla="*/ 992038 w 2639683"/>
                    <a:gd name="connsiteY5" fmla="*/ 302334 h 1492779"/>
                    <a:gd name="connsiteX6" fmla="*/ 1570007 w 2639683"/>
                    <a:gd name="connsiteY6" fmla="*/ 43541 h 1492779"/>
                    <a:gd name="connsiteX7" fmla="*/ 2639683 w 2639683"/>
                    <a:gd name="connsiteY7" fmla="*/ 1492779 h 1492779"/>
                    <a:gd name="connsiteX8" fmla="*/ 2441275 w 2639683"/>
                    <a:gd name="connsiteY8" fmla="*/ 1492779 h 1492779"/>
                    <a:gd name="connsiteX9" fmla="*/ 1457864 w 2639683"/>
                    <a:gd name="connsiteY9" fmla="*/ 181564 h 1492779"/>
                    <a:gd name="connsiteX10" fmla="*/ 1190445 w 2639683"/>
                    <a:gd name="connsiteY10" fmla="*/ 319586 h 1492779"/>
                    <a:gd name="connsiteX11" fmla="*/ 1207698 w 2639683"/>
                    <a:gd name="connsiteY11" fmla="*/ 716402 h 1492779"/>
                    <a:gd name="connsiteX12" fmla="*/ 2182483 w 2639683"/>
                    <a:gd name="connsiteY12" fmla="*/ 1484152 h 1492779"/>
                    <a:gd name="connsiteX0" fmla="*/ 2182483 w 2639683"/>
                    <a:gd name="connsiteY0" fmla="*/ 1484152 h 1492779"/>
                    <a:gd name="connsiteX1" fmla="*/ 0 w 2639683"/>
                    <a:gd name="connsiteY1" fmla="*/ 1484152 h 1492779"/>
                    <a:gd name="connsiteX2" fmla="*/ 750498 w 2639683"/>
                    <a:gd name="connsiteY2" fmla="*/ 250575 h 1492779"/>
                    <a:gd name="connsiteX3" fmla="*/ 940279 w 2639683"/>
                    <a:gd name="connsiteY3" fmla="*/ 336839 h 1492779"/>
                    <a:gd name="connsiteX4" fmla="*/ 1043796 w 2639683"/>
                    <a:gd name="connsiteY4" fmla="*/ 569752 h 1492779"/>
                    <a:gd name="connsiteX5" fmla="*/ 992038 w 2639683"/>
                    <a:gd name="connsiteY5" fmla="*/ 302334 h 1492779"/>
                    <a:gd name="connsiteX6" fmla="*/ 1570007 w 2639683"/>
                    <a:gd name="connsiteY6" fmla="*/ 43541 h 1492779"/>
                    <a:gd name="connsiteX7" fmla="*/ 2639683 w 2639683"/>
                    <a:gd name="connsiteY7" fmla="*/ 1492779 h 1492779"/>
                    <a:gd name="connsiteX8" fmla="*/ 2441275 w 2639683"/>
                    <a:gd name="connsiteY8" fmla="*/ 1492779 h 1492779"/>
                    <a:gd name="connsiteX9" fmla="*/ 1457864 w 2639683"/>
                    <a:gd name="connsiteY9" fmla="*/ 181564 h 1492779"/>
                    <a:gd name="connsiteX10" fmla="*/ 1190445 w 2639683"/>
                    <a:gd name="connsiteY10" fmla="*/ 319586 h 1492779"/>
                    <a:gd name="connsiteX11" fmla="*/ 1207698 w 2639683"/>
                    <a:gd name="connsiteY11" fmla="*/ 716402 h 1492779"/>
                    <a:gd name="connsiteX12" fmla="*/ 2182483 w 2639683"/>
                    <a:gd name="connsiteY12" fmla="*/ 1484152 h 1492779"/>
                    <a:gd name="connsiteX0" fmla="*/ 2182483 w 2639683"/>
                    <a:gd name="connsiteY0" fmla="*/ 1484152 h 1492779"/>
                    <a:gd name="connsiteX1" fmla="*/ 0 w 2639683"/>
                    <a:gd name="connsiteY1" fmla="*/ 1484152 h 1492779"/>
                    <a:gd name="connsiteX2" fmla="*/ 750498 w 2639683"/>
                    <a:gd name="connsiteY2" fmla="*/ 250575 h 1492779"/>
                    <a:gd name="connsiteX3" fmla="*/ 940279 w 2639683"/>
                    <a:gd name="connsiteY3" fmla="*/ 336839 h 1492779"/>
                    <a:gd name="connsiteX4" fmla="*/ 1043796 w 2639683"/>
                    <a:gd name="connsiteY4" fmla="*/ 569752 h 1492779"/>
                    <a:gd name="connsiteX5" fmla="*/ 992038 w 2639683"/>
                    <a:gd name="connsiteY5" fmla="*/ 302334 h 1492779"/>
                    <a:gd name="connsiteX6" fmla="*/ 1570007 w 2639683"/>
                    <a:gd name="connsiteY6" fmla="*/ 43541 h 1492779"/>
                    <a:gd name="connsiteX7" fmla="*/ 2639683 w 2639683"/>
                    <a:gd name="connsiteY7" fmla="*/ 1492779 h 1492779"/>
                    <a:gd name="connsiteX8" fmla="*/ 2441275 w 2639683"/>
                    <a:gd name="connsiteY8" fmla="*/ 1492779 h 1492779"/>
                    <a:gd name="connsiteX9" fmla="*/ 1457864 w 2639683"/>
                    <a:gd name="connsiteY9" fmla="*/ 181564 h 1492779"/>
                    <a:gd name="connsiteX10" fmla="*/ 1190445 w 2639683"/>
                    <a:gd name="connsiteY10" fmla="*/ 319586 h 1492779"/>
                    <a:gd name="connsiteX11" fmla="*/ 1207698 w 2639683"/>
                    <a:gd name="connsiteY11" fmla="*/ 716402 h 1492779"/>
                    <a:gd name="connsiteX12" fmla="*/ 2182483 w 2639683"/>
                    <a:gd name="connsiteY12" fmla="*/ 1484152 h 1492779"/>
                    <a:gd name="connsiteX0" fmla="*/ 2182483 w 2639683"/>
                    <a:gd name="connsiteY0" fmla="*/ 1484152 h 1492779"/>
                    <a:gd name="connsiteX1" fmla="*/ 0 w 2639683"/>
                    <a:gd name="connsiteY1" fmla="*/ 1484152 h 1492779"/>
                    <a:gd name="connsiteX2" fmla="*/ 750498 w 2639683"/>
                    <a:gd name="connsiteY2" fmla="*/ 250575 h 1492779"/>
                    <a:gd name="connsiteX3" fmla="*/ 940279 w 2639683"/>
                    <a:gd name="connsiteY3" fmla="*/ 336839 h 1492779"/>
                    <a:gd name="connsiteX4" fmla="*/ 1043796 w 2639683"/>
                    <a:gd name="connsiteY4" fmla="*/ 569752 h 1492779"/>
                    <a:gd name="connsiteX5" fmla="*/ 992038 w 2639683"/>
                    <a:gd name="connsiteY5" fmla="*/ 302334 h 1492779"/>
                    <a:gd name="connsiteX6" fmla="*/ 1570007 w 2639683"/>
                    <a:gd name="connsiteY6" fmla="*/ 43541 h 1492779"/>
                    <a:gd name="connsiteX7" fmla="*/ 2639683 w 2639683"/>
                    <a:gd name="connsiteY7" fmla="*/ 1492779 h 1492779"/>
                    <a:gd name="connsiteX8" fmla="*/ 2441275 w 2639683"/>
                    <a:gd name="connsiteY8" fmla="*/ 1492779 h 1492779"/>
                    <a:gd name="connsiteX9" fmla="*/ 1457864 w 2639683"/>
                    <a:gd name="connsiteY9" fmla="*/ 181564 h 1492779"/>
                    <a:gd name="connsiteX10" fmla="*/ 1190445 w 2639683"/>
                    <a:gd name="connsiteY10" fmla="*/ 319586 h 1492779"/>
                    <a:gd name="connsiteX11" fmla="*/ 1207698 w 2639683"/>
                    <a:gd name="connsiteY11" fmla="*/ 716402 h 1492779"/>
                    <a:gd name="connsiteX12" fmla="*/ 2182483 w 2639683"/>
                    <a:gd name="connsiteY12" fmla="*/ 1484152 h 1492779"/>
                    <a:gd name="connsiteX0" fmla="*/ 2182483 w 2639683"/>
                    <a:gd name="connsiteY0" fmla="*/ 1484152 h 1492779"/>
                    <a:gd name="connsiteX1" fmla="*/ 0 w 2639683"/>
                    <a:gd name="connsiteY1" fmla="*/ 1484152 h 1492779"/>
                    <a:gd name="connsiteX2" fmla="*/ 750498 w 2639683"/>
                    <a:gd name="connsiteY2" fmla="*/ 250575 h 1492779"/>
                    <a:gd name="connsiteX3" fmla="*/ 940279 w 2639683"/>
                    <a:gd name="connsiteY3" fmla="*/ 336839 h 1492779"/>
                    <a:gd name="connsiteX4" fmla="*/ 1043796 w 2639683"/>
                    <a:gd name="connsiteY4" fmla="*/ 569752 h 1492779"/>
                    <a:gd name="connsiteX5" fmla="*/ 992038 w 2639683"/>
                    <a:gd name="connsiteY5" fmla="*/ 302334 h 1492779"/>
                    <a:gd name="connsiteX6" fmla="*/ 1570007 w 2639683"/>
                    <a:gd name="connsiteY6" fmla="*/ 43541 h 1492779"/>
                    <a:gd name="connsiteX7" fmla="*/ 2639683 w 2639683"/>
                    <a:gd name="connsiteY7" fmla="*/ 1492779 h 1492779"/>
                    <a:gd name="connsiteX8" fmla="*/ 2441275 w 2639683"/>
                    <a:gd name="connsiteY8" fmla="*/ 1492779 h 1492779"/>
                    <a:gd name="connsiteX9" fmla="*/ 1457864 w 2639683"/>
                    <a:gd name="connsiteY9" fmla="*/ 181564 h 1492779"/>
                    <a:gd name="connsiteX10" fmla="*/ 1190445 w 2639683"/>
                    <a:gd name="connsiteY10" fmla="*/ 319586 h 1492779"/>
                    <a:gd name="connsiteX11" fmla="*/ 1207698 w 2639683"/>
                    <a:gd name="connsiteY11" fmla="*/ 716402 h 1492779"/>
                    <a:gd name="connsiteX12" fmla="*/ 2182483 w 2639683"/>
                    <a:gd name="connsiteY12" fmla="*/ 1484152 h 1492779"/>
                    <a:gd name="connsiteX0" fmla="*/ 2182483 w 2639683"/>
                    <a:gd name="connsiteY0" fmla="*/ 1484152 h 1492779"/>
                    <a:gd name="connsiteX1" fmla="*/ 0 w 2639683"/>
                    <a:gd name="connsiteY1" fmla="*/ 1484152 h 1492779"/>
                    <a:gd name="connsiteX2" fmla="*/ 750498 w 2639683"/>
                    <a:gd name="connsiteY2" fmla="*/ 250575 h 1492779"/>
                    <a:gd name="connsiteX3" fmla="*/ 940279 w 2639683"/>
                    <a:gd name="connsiteY3" fmla="*/ 336839 h 1492779"/>
                    <a:gd name="connsiteX4" fmla="*/ 1043796 w 2639683"/>
                    <a:gd name="connsiteY4" fmla="*/ 569752 h 1492779"/>
                    <a:gd name="connsiteX5" fmla="*/ 992038 w 2639683"/>
                    <a:gd name="connsiteY5" fmla="*/ 302334 h 1492779"/>
                    <a:gd name="connsiteX6" fmla="*/ 1570007 w 2639683"/>
                    <a:gd name="connsiteY6" fmla="*/ 43541 h 1492779"/>
                    <a:gd name="connsiteX7" fmla="*/ 2639683 w 2639683"/>
                    <a:gd name="connsiteY7" fmla="*/ 1492779 h 1492779"/>
                    <a:gd name="connsiteX8" fmla="*/ 2441275 w 2639683"/>
                    <a:gd name="connsiteY8" fmla="*/ 1492779 h 1492779"/>
                    <a:gd name="connsiteX9" fmla="*/ 1457864 w 2639683"/>
                    <a:gd name="connsiteY9" fmla="*/ 181564 h 1492779"/>
                    <a:gd name="connsiteX10" fmla="*/ 1190445 w 2639683"/>
                    <a:gd name="connsiteY10" fmla="*/ 319586 h 1492779"/>
                    <a:gd name="connsiteX11" fmla="*/ 1207698 w 2639683"/>
                    <a:gd name="connsiteY11" fmla="*/ 716402 h 1492779"/>
                    <a:gd name="connsiteX12" fmla="*/ 2182483 w 2639683"/>
                    <a:gd name="connsiteY12" fmla="*/ 1484152 h 1492779"/>
                    <a:gd name="connsiteX0" fmla="*/ 2182483 w 2639683"/>
                    <a:gd name="connsiteY0" fmla="*/ 1484152 h 1492779"/>
                    <a:gd name="connsiteX1" fmla="*/ 0 w 2639683"/>
                    <a:gd name="connsiteY1" fmla="*/ 1484152 h 1492779"/>
                    <a:gd name="connsiteX2" fmla="*/ 750498 w 2639683"/>
                    <a:gd name="connsiteY2" fmla="*/ 250575 h 1492779"/>
                    <a:gd name="connsiteX3" fmla="*/ 940279 w 2639683"/>
                    <a:gd name="connsiteY3" fmla="*/ 336839 h 1492779"/>
                    <a:gd name="connsiteX4" fmla="*/ 1043796 w 2639683"/>
                    <a:gd name="connsiteY4" fmla="*/ 569752 h 1492779"/>
                    <a:gd name="connsiteX5" fmla="*/ 992038 w 2639683"/>
                    <a:gd name="connsiteY5" fmla="*/ 302334 h 1492779"/>
                    <a:gd name="connsiteX6" fmla="*/ 1570007 w 2639683"/>
                    <a:gd name="connsiteY6" fmla="*/ 43541 h 1492779"/>
                    <a:gd name="connsiteX7" fmla="*/ 2639683 w 2639683"/>
                    <a:gd name="connsiteY7" fmla="*/ 1492779 h 1492779"/>
                    <a:gd name="connsiteX8" fmla="*/ 2441275 w 2639683"/>
                    <a:gd name="connsiteY8" fmla="*/ 1492779 h 1492779"/>
                    <a:gd name="connsiteX9" fmla="*/ 1457864 w 2639683"/>
                    <a:gd name="connsiteY9" fmla="*/ 181564 h 1492779"/>
                    <a:gd name="connsiteX10" fmla="*/ 1190445 w 2639683"/>
                    <a:gd name="connsiteY10" fmla="*/ 319586 h 1492779"/>
                    <a:gd name="connsiteX11" fmla="*/ 1207698 w 2639683"/>
                    <a:gd name="connsiteY11" fmla="*/ 716402 h 1492779"/>
                    <a:gd name="connsiteX12" fmla="*/ 2182483 w 2639683"/>
                    <a:gd name="connsiteY12" fmla="*/ 1484152 h 1492779"/>
                    <a:gd name="connsiteX0" fmla="*/ 2182483 w 2639683"/>
                    <a:gd name="connsiteY0" fmla="*/ 1484152 h 1492779"/>
                    <a:gd name="connsiteX1" fmla="*/ 0 w 2639683"/>
                    <a:gd name="connsiteY1" fmla="*/ 1484152 h 1492779"/>
                    <a:gd name="connsiteX2" fmla="*/ 750498 w 2639683"/>
                    <a:gd name="connsiteY2" fmla="*/ 250575 h 1492779"/>
                    <a:gd name="connsiteX3" fmla="*/ 940279 w 2639683"/>
                    <a:gd name="connsiteY3" fmla="*/ 336839 h 1492779"/>
                    <a:gd name="connsiteX4" fmla="*/ 1043796 w 2639683"/>
                    <a:gd name="connsiteY4" fmla="*/ 569752 h 1492779"/>
                    <a:gd name="connsiteX5" fmla="*/ 992038 w 2639683"/>
                    <a:gd name="connsiteY5" fmla="*/ 302334 h 1492779"/>
                    <a:gd name="connsiteX6" fmla="*/ 1570007 w 2639683"/>
                    <a:gd name="connsiteY6" fmla="*/ 43541 h 1492779"/>
                    <a:gd name="connsiteX7" fmla="*/ 2639683 w 2639683"/>
                    <a:gd name="connsiteY7" fmla="*/ 1492779 h 1492779"/>
                    <a:gd name="connsiteX8" fmla="*/ 2441275 w 2639683"/>
                    <a:gd name="connsiteY8" fmla="*/ 1492779 h 1492779"/>
                    <a:gd name="connsiteX9" fmla="*/ 1457864 w 2639683"/>
                    <a:gd name="connsiteY9" fmla="*/ 181564 h 1492779"/>
                    <a:gd name="connsiteX10" fmla="*/ 1190445 w 2639683"/>
                    <a:gd name="connsiteY10" fmla="*/ 319586 h 1492779"/>
                    <a:gd name="connsiteX11" fmla="*/ 1207698 w 2639683"/>
                    <a:gd name="connsiteY11" fmla="*/ 716402 h 1492779"/>
                    <a:gd name="connsiteX12" fmla="*/ 2182483 w 2639683"/>
                    <a:gd name="connsiteY12" fmla="*/ 1484152 h 1492779"/>
                    <a:gd name="connsiteX0" fmla="*/ 2182483 w 2639683"/>
                    <a:gd name="connsiteY0" fmla="*/ 1484152 h 1492779"/>
                    <a:gd name="connsiteX1" fmla="*/ 0 w 2639683"/>
                    <a:gd name="connsiteY1" fmla="*/ 1484152 h 1492779"/>
                    <a:gd name="connsiteX2" fmla="*/ 750498 w 2639683"/>
                    <a:gd name="connsiteY2" fmla="*/ 250575 h 1492779"/>
                    <a:gd name="connsiteX3" fmla="*/ 940279 w 2639683"/>
                    <a:gd name="connsiteY3" fmla="*/ 336839 h 1492779"/>
                    <a:gd name="connsiteX4" fmla="*/ 1043796 w 2639683"/>
                    <a:gd name="connsiteY4" fmla="*/ 569752 h 1492779"/>
                    <a:gd name="connsiteX5" fmla="*/ 992038 w 2639683"/>
                    <a:gd name="connsiteY5" fmla="*/ 302334 h 1492779"/>
                    <a:gd name="connsiteX6" fmla="*/ 1570007 w 2639683"/>
                    <a:gd name="connsiteY6" fmla="*/ 43541 h 1492779"/>
                    <a:gd name="connsiteX7" fmla="*/ 2639683 w 2639683"/>
                    <a:gd name="connsiteY7" fmla="*/ 1492779 h 1492779"/>
                    <a:gd name="connsiteX8" fmla="*/ 2441275 w 2639683"/>
                    <a:gd name="connsiteY8" fmla="*/ 1492779 h 1492779"/>
                    <a:gd name="connsiteX9" fmla="*/ 1457864 w 2639683"/>
                    <a:gd name="connsiteY9" fmla="*/ 181564 h 1492779"/>
                    <a:gd name="connsiteX10" fmla="*/ 1190445 w 2639683"/>
                    <a:gd name="connsiteY10" fmla="*/ 319586 h 1492779"/>
                    <a:gd name="connsiteX11" fmla="*/ 1207698 w 2639683"/>
                    <a:gd name="connsiteY11" fmla="*/ 716402 h 1492779"/>
                    <a:gd name="connsiteX12" fmla="*/ 2182483 w 2639683"/>
                    <a:gd name="connsiteY12" fmla="*/ 1484152 h 1492779"/>
                    <a:gd name="connsiteX0" fmla="*/ 2182483 w 2639683"/>
                    <a:gd name="connsiteY0" fmla="*/ 1484152 h 1492779"/>
                    <a:gd name="connsiteX1" fmla="*/ 0 w 2639683"/>
                    <a:gd name="connsiteY1" fmla="*/ 1484152 h 1492779"/>
                    <a:gd name="connsiteX2" fmla="*/ 750498 w 2639683"/>
                    <a:gd name="connsiteY2" fmla="*/ 250575 h 1492779"/>
                    <a:gd name="connsiteX3" fmla="*/ 940279 w 2639683"/>
                    <a:gd name="connsiteY3" fmla="*/ 336839 h 1492779"/>
                    <a:gd name="connsiteX4" fmla="*/ 1043796 w 2639683"/>
                    <a:gd name="connsiteY4" fmla="*/ 569752 h 1492779"/>
                    <a:gd name="connsiteX5" fmla="*/ 992038 w 2639683"/>
                    <a:gd name="connsiteY5" fmla="*/ 302334 h 1492779"/>
                    <a:gd name="connsiteX6" fmla="*/ 1570007 w 2639683"/>
                    <a:gd name="connsiteY6" fmla="*/ 43541 h 1492779"/>
                    <a:gd name="connsiteX7" fmla="*/ 2639683 w 2639683"/>
                    <a:gd name="connsiteY7" fmla="*/ 1492779 h 1492779"/>
                    <a:gd name="connsiteX8" fmla="*/ 2441275 w 2639683"/>
                    <a:gd name="connsiteY8" fmla="*/ 1492779 h 1492779"/>
                    <a:gd name="connsiteX9" fmla="*/ 1457864 w 2639683"/>
                    <a:gd name="connsiteY9" fmla="*/ 181564 h 1492779"/>
                    <a:gd name="connsiteX10" fmla="*/ 1190445 w 2639683"/>
                    <a:gd name="connsiteY10" fmla="*/ 319586 h 1492779"/>
                    <a:gd name="connsiteX11" fmla="*/ 1207698 w 2639683"/>
                    <a:gd name="connsiteY11" fmla="*/ 716402 h 1492779"/>
                    <a:gd name="connsiteX12" fmla="*/ 2182483 w 2639683"/>
                    <a:gd name="connsiteY12" fmla="*/ 1484152 h 1492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639683" h="1492779">
                      <a:moveTo>
                        <a:pt x="2182483" y="1484152"/>
                      </a:moveTo>
                      <a:lnTo>
                        <a:pt x="0" y="1484152"/>
                      </a:lnTo>
                      <a:lnTo>
                        <a:pt x="750498" y="250575"/>
                      </a:lnTo>
                      <a:cubicBezTo>
                        <a:pt x="784795" y="204854"/>
                        <a:pt x="885294" y="246021"/>
                        <a:pt x="940279" y="336839"/>
                      </a:cubicBezTo>
                      <a:lnTo>
                        <a:pt x="1043796" y="569752"/>
                      </a:lnTo>
                      <a:cubicBezTo>
                        <a:pt x="1038956" y="472338"/>
                        <a:pt x="984466" y="337685"/>
                        <a:pt x="992038" y="302334"/>
                      </a:cubicBezTo>
                      <a:cubicBezTo>
                        <a:pt x="1027467" y="54706"/>
                        <a:pt x="1273912" y="-72936"/>
                        <a:pt x="1570007" y="43541"/>
                      </a:cubicBezTo>
                      <a:cubicBezTo>
                        <a:pt x="1992767" y="249403"/>
                        <a:pt x="2485864" y="906261"/>
                        <a:pt x="2639683" y="1492779"/>
                      </a:cubicBezTo>
                      <a:lnTo>
                        <a:pt x="2441275" y="1492779"/>
                      </a:lnTo>
                      <a:cubicBezTo>
                        <a:pt x="2270698" y="972956"/>
                        <a:pt x="1814631" y="395208"/>
                        <a:pt x="1457864" y="181564"/>
                      </a:cubicBezTo>
                      <a:cubicBezTo>
                        <a:pt x="1364587" y="132407"/>
                        <a:pt x="1147183" y="240478"/>
                        <a:pt x="1190445" y="319586"/>
                      </a:cubicBezTo>
                      <a:cubicBezTo>
                        <a:pt x="1278947" y="464271"/>
                        <a:pt x="1297111" y="633781"/>
                        <a:pt x="1207698" y="716402"/>
                      </a:cubicBezTo>
                      <a:cubicBezTo>
                        <a:pt x="1532626" y="972319"/>
                        <a:pt x="1940306" y="1232373"/>
                        <a:pt x="2182483" y="1484152"/>
                      </a:cubicBezTo>
                      <a:close/>
                    </a:path>
                  </a:pathLst>
                </a:custGeom>
                <a:solidFill>
                  <a:srgbClr val="F860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任意多边形 14"/>
                <p:cNvSpPr/>
                <p:nvPr/>
              </p:nvSpPr>
              <p:spPr>
                <a:xfrm>
                  <a:off x="819226" y="2871464"/>
                  <a:ext cx="1998450" cy="1419182"/>
                </a:xfrm>
                <a:custGeom>
                  <a:avLst/>
                  <a:gdLst>
                    <a:gd name="connsiteX0" fmla="*/ 1994302 w 1994302"/>
                    <a:gd name="connsiteY0" fmla="*/ 1369531 h 1419182"/>
                    <a:gd name="connsiteX1" fmla="*/ 1994302 w 1994302"/>
                    <a:gd name="connsiteY1" fmla="*/ 0 h 1419182"/>
                    <a:gd name="connsiteX2" fmla="*/ 368242 w 1994302"/>
                    <a:gd name="connsiteY2" fmla="*/ 0 h 1419182"/>
                    <a:gd name="connsiteX3" fmla="*/ 0 w 1994302"/>
                    <a:gd name="connsiteY3" fmla="*/ 604084 h 1419182"/>
                    <a:gd name="connsiteX4" fmla="*/ 190327 w 1994302"/>
                    <a:gd name="connsiteY4" fmla="*/ 703385 h 1419182"/>
                    <a:gd name="connsiteX5" fmla="*/ 438581 w 1994302"/>
                    <a:gd name="connsiteY5" fmla="*/ 728210 h 1419182"/>
                    <a:gd name="connsiteX6" fmla="*/ 215153 w 1994302"/>
                    <a:gd name="connsiteY6" fmla="*/ 765448 h 1419182"/>
                    <a:gd name="connsiteX7" fmla="*/ 190327 w 1994302"/>
                    <a:gd name="connsiteY7" fmla="*/ 1419182 h 1419182"/>
                    <a:gd name="connsiteX8" fmla="*/ 550295 w 1994302"/>
                    <a:gd name="connsiteY8" fmla="*/ 1419182 h 1419182"/>
                    <a:gd name="connsiteX9" fmla="*/ 285491 w 1994302"/>
                    <a:gd name="connsiteY9" fmla="*/ 935088 h 1419182"/>
                    <a:gd name="connsiteX10" fmla="*/ 641321 w 1994302"/>
                    <a:gd name="connsiteY10" fmla="*/ 790274 h 1419182"/>
                    <a:gd name="connsiteX11" fmla="*/ 1994302 w 1994302"/>
                    <a:gd name="connsiteY11" fmla="*/ 1369531 h 1419182"/>
                    <a:gd name="connsiteX0" fmla="*/ 1998450 w 1998450"/>
                    <a:gd name="connsiteY0" fmla="*/ 1369531 h 1419182"/>
                    <a:gd name="connsiteX1" fmla="*/ 1998450 w 1998450"/>
                    <a:gd name="connsiteY1" fmla="*/ 0 h 1419182"/>
                    <a:gd name="connsiteX2" fmla="*/ 372390 w 1998450"/>
                    <a:gd name="connsiteY2" fmla="*/ 0 h 1419182"/>
                    <a:gd name="connsiteX3" fmla="*/ 4148 w 1998450"/>
                    <a:gd name="connsiteY3" fmla="*/ 604084 h 1419182"/>
                    <a:gd name="connsiteX4" fmla="*/ 194475 w 1998450"/>
                    <a:gd name="connsiteY4" fmla="*/ 703385 h 1419182"/>
                    <a:gd name="connsiteX5" fmla="*/ 442729 w 1998450"/>
                    <a:gd name="connsiteY5" fmla="*/ 728210 h 1419182"/>
                    <a:gd name="connsiteX6" fmla="*/ 219301 w 1998450"/>
                    <a:gd name="connsiteY6" fmla="*/ 765448 h 1419182"/>
                    <a:gd name="connsiteX7" fmla="*/ 194475 w 1998450"/>
                    <a:gd name="connsiteY7" fmla="*/ 1419182 h 1419182"/>
                    <a:gd name="connsiteX8" fmla="*/ 554443 w 1998450"/>
                    <a:gd name="connsiteY8" fmla="*/ 1419182 h 1419182"/>
                    <a:gd name="connsiteX9" fmla="*/ 289639 w 1998450"/>
                    <a:gd name="connsiteY9" fmla="*/ 935088 h 1419182"/>
                    <a:gd name="connsiteX10" fmla="*/ 645469 w 1998450"/>
                    <a:gd name="connsiteY10" fmla="*/ 790274 h 1419182"/>
                    <a:gd name="connsiteX11" fmla="*/ 1998450 w 1998450"/>
                    <a:gd name="connsiteY11" fmla="*/ 1369531 h 1419182"/>
                    <a:gd name="connsiteX0" fmla="*/ 1998450 w 1998450"/>
                    <a:gd name="connsiteY0" fmla="*/ 1369531 h 1419182"/>
                    <a:gd name="connsiteX1" fmla="*/ 1998450 w 1998450"/>
                    <a:gd name="connsiteY1" fmla="*/ 0 h 1419182"/>
                    <a:gd name="connsiteX2" fmla="*/ 372390 w 1998450"/>
                    <a:gd name="connsiteY2" fmla="*/ 0 h 1419182"/>
                    <a:gd name="connsiteX3" fmla="*/ 4148 w 1998450"/>
                    <a:gd name="connsiteY3" fmla="*/ 604084 h 1419182"/>
                    <a:gd name="connsiteX4" fmla="*/ 194475 w 1998450"/>
                    <a:gd name="connsiteY4" fmla="*/ 703385 h 1419182"/>
                    <a:gd name="connsiteX5" fmla="*/ 442729 w 1998450"/>
                    <a:gd name="connsiteY5" fmla="*/ 728210 h 1419182"/>
                    <a:gd name="connsiteX6" fmla="*/ 219301 w 1998450"/>
                    <a:gd name="connsiteY6" fmla="*/ 765448 h 1419182"/>
                    <a:gd name="connsiteX7" fmla="*/ 194475 w 1998450"/>
                    <a:gd name="connsiteY7" fmla="*/ 1419182 h 1419182"/>
                    <a:gd name="connsiteX8" fmla="*/ 554443 w 1998450"/>
                    <a:gd name="connsiteY8" fmla="*/ 1419182 h 1419182"/>
                    <a:gd name="connsiteX9" fmla="*/ 289639 w 1998450"/>
                    <a:gd name="connsiteY9" fmla="*/ 935088 h 1419182"/>
                    <a:gd name="connsiteX10" fmla="*/ 645469 w 1998450"/>
                    <a:gd name="connsiteY10" fmla="*/ 790274 h 1419182"/>
                    <a:gd name="connsiteX11" fmla="*/ 1998450 w 1998450"/>
                    <a:gd name="connsiteY11" fmla="*/ 1369531 h 1419182"/>
                    <a:gd name="connsiteX0" fmla="*/ 1998450 w 1998450"/>
                    <a:gd name="connsiteY0" fmla="*/ 1369531 h 1419182"/>
                    <a:gd name="connsiteX1" fmla="*/ 1998450 w 1998450"/>
                    <a:gd name="connsiteY1" fmla="*/ 0 h 1419182"/>
                    <a:gd name="connsiteX2" fmla="*/ 372390 w 1998450"/>
                    <a:gd name="connsiteY2" fmla="*/ 0 h 1419182"/>
                    <a:gd name="connsiteX3" fmla="*/ 4148 w 1998450"/>
                    <a:gd name="connsiteY3" fmla="*/ 604084 h 1419182"/>
                    <a:gd name="connsiteX4" fmla="*/ 194475 w 1998450"/>
                    <a:gd name="connsiteY4" fmla="*/ 703385 h 1419182"/>
                    <a:gd name="connsiteX5" fmla="*/ 442729 w 1998450"/>
                    <a:gd name="connsiteY5" fmla="*/ 728210 h 1419182"/>
                    <a:gd name="connsiteX6" fmla="*/ 219301 w 1998450"/>
                    <a:gd name="connsiteY6" fmla="*/ 765448 h 1419182"/>
                    <a:gd name="connsiteX7" fmla="*/ 194475 w 1998450"/>
                    <a:gd name="connsiteY7" fmla="*/ 1419182 h 1419182"/>
                    <a:gd name="connsiteX8" fmla="*/ 554443 w 1998450"/>
                    <a:gd name="connsiteY8" fmla="*/ 1419182 h 1419182"/>
                    <a:gd name="connsiteX9" fmla="*/ 289639 w 1998450"/>
                    <a:gd name="connsiteY9" fmla="*/ 935088 h 1419182"/>
                    <a:gd name="connsiteX10" fmla="*/ 645469 w 1998450"/>
                    <a:gd name="connsiteY10" fmla="*/ 790274 h 1419182"/>
                    <a:gd name="connsiteX11" fmla="*/ 1998450 w 1998450"/>
                    <a:gd name="connsiteY11" fmla="*/ 1369531 h 1419182"/>
                    <a:gd name="connsiteX0" fmla="*/ 1998450 w 1998450"/>
                    <a:gd name="connsiteY0" fmla="*/ 1369531 h 1419182"/>
                    <a:gd name="connsiteX1" fmla="*/ 1998450 w 1998450"/>
                    <a:gd name="connsiteY1" fmla="*/ 0 h 1419182"/>
                    <a:gd name="connsiteX2" fmla="*/ 372390 w 1998450"/>
                    <a:gd name="connsiteY2" fmla="*/ 0 h 1419182"/>
                    <a:gd name="connsiteX3" fmla="*/ 4148 w 1998450"/>
                    <a:gd name="connsiteY3" fmla="*/ 604084 h 1419182"/>
                    <a:gd name="connsiteX4" fmla="*/ 194475 w 1998450"/>
                    <a:gd name="connsiteY4" fmla="*/ 703385 h 1419182"/>
                    <a:gd name="connsiteX5" fmla="*/ 442729 w 1998450"/>
                    <a:gd name="connsiteY5" fmla="*/ 728210 h 1419182"/>
                    <a:gd name="connsiteX6" fmla="*/ 219301 w 1998450"/>
                    <a:gd name="connsiteY6" fmla="*/ 765448 h 1419182"/>
                    <a:gd name="connsiteX7" fmla="*/ 194475 w 1998450"/>
                    <a:gd name="connsiteY7" fmla="*/ 1419182 h 1419182"/>
                    <a:gd name="connsiteX8" fmla="*/ 554443 w 1998450"/>
                    <a:gd name="connsiteY8" fmla="*/ 1419182 h 1419182"/>
                    <a:gd name="connsiteX9" fmla="*/ 289639 w 1998450"/>
                    <a:gd name="connsiteY9" fmla="*/ 935088 h 1419182"/>
                    <a:gd name="connsiteX10" fmla="*/ 645469 w 1998450"/>
                    <a:gd name="connsiteY10" fmla="*/ 790274 h 1419182"/>
                    <a:gd name="connsiteX11" fmla="*/ 1998450 w 1998450"/>
                    <a:gd name="connsiteY11" fmla="*/ 1369531 h 1419182"/>
                    <a:gd name="connsiteX0" fmla="*/ 1998450 w 1998450"/>
                    <a:gd name="connsiteY0" fmla="*/ 1369531 h 1419182"/>
                    <a:gd name="connsiteX1" fmla="*/ 1998450 w 1998450"/>
                    <a:gd name="connsiteY1" fmla="*/ 0 h 1419182"/>
                    <a:gd name="connsiteX2" fmla="*/ 372390 w 1998450"/>
                    <a:gd name="connsiteY2" fmla="*/ 0 h 1419182"/>
                    <a:gd name="connsiteX3" fmla="*/ 4148 w 1998450"/>
                    <a:gd name="connsiteY3" fmla="*/ 604084 h 1419182"/>
                    <a:gd name="connsiteX4" fmla="*/ 194475 w 1998450"/>
                    <a:gd name="connsiteY4" fmla="*/ 703385 h 1419182"/>
                    <a:gd name="connsiteX5" fmla="*/ 442729 w 1998450"/>
                    <a:gd name="connsiteY5" fmla="*/ 728210 h 1419182"/>
                    <a:gd name="connsiteX6" fmla="*/ 219301 w 1998450"/>
                    <a:gd name="connsiteY6" fmla="*/ 765448 h 1419182"/>
                    <a:gd name="connsiteX7" fmla="*/ 194475 w 1998450"/>
                    <a:gd name="connsiteY7" fmla="*/ 1419182 h 1419182"/>
                    <a:gd name="connsiteX8" fmla="*/ 554443 w 1998450"/>
                    <a:gd name="connsiteY8" fmla="*/ 1419182 h 1419182"/>
                    <a:gd name="connsiteX9" fmla="*/ 289639 w 1998450"/>
                    <a:gd name="connsiteY9" fmla="*/ 935088 h 1419182"/>
                    <a:gd name="connsiteX10" fmla="*/ 645469 w 1998450"/>
                    <a:gd name="connsiteY10" fmla="*/ 790274 h 1419182"/>
                    <a:gd name="connsiteX11" fmla="*/ 1998450 w 1998450"/>
                    <a:gd name="connsiteY11" fmla="*/ 1369531 h 1419182"/>
                    <a:gd name="connsiteX0" fmla="*/ 1998450 w 1998450"/>
                    <a:gd name="connsiteY0" fmla="*/ 1369531 h 1419182"/>
                    <a:gd name="connsiteX1" fmla="*/ 1998450 w 1998450"/>
                    <a:gd name="connsiteY1" fmla="*/ 0 h 1419182"/>
                    <a:gd name="connsiteX2" fmla="*/ 372390 w 1998450"/>
                    <a:gd name="connsiteY2" fmla="*/ 0 h 1419182"/>
                    <a:gd name="connsiteX3" fmla="*/ 4148 w 1998450"/>
                    <a:gd name="connsiteY3" fmla="*/ 604084 h 1419182"/>
                    <a:gd name="connsiteX4" fmla="*/ 194475 w 1998450"/>
                    <a:gd name="connsiteY4" fmla="*/ 703385 h 1419182"/>
                    <a:gd name="connsiteX5" fmla="*/ 442729 w 1998450"/>
                    <a:gd name="connsiteY5" fmla="*/ 728210 h 1419182"/>
                    <a:gd name="connsiteX6" fmla="*/ 219301 w 1998450"/>
                    <a:gd name="connsiteY6" fmla="*/ 765448 h 1419182"/>
                    <a:gd name="connsiteX7" fmla="*/ 194475 w 1998450"/>
                    <a:gd name="connsiteY7" fmla="*/ 1419182 h 1419182"/>
                    <a:gd name="connsiteX8" fmla="*/ 554443 w 1998450"/>
                    <a:gd name="connsiteY8" fmla="*/ 1419182 h 1419182"/>
                    <a:gd name="connsiteX9" fmla="*/ 289639 w 1998450"/>
                    <a:gd name="connsiteY9" fmla="*/ 935088 h 1419182"/>
                    <a:gd name="connsiteX10" fmla="*/ 645469 w 1998450"/>
                    <a:gd name="connsiteY10" fmla="*/ 790274 h 1419182"/>
                    <a:gd name="connsiteX11" fmla="*/ 1998450 w 1998450"/>
                    <a:gd name="connsiteY11" fmla="*/ 1369531 h 1419182"/>
                    <a:gd name="connsiteX0" fmla="*/ 1998450 w 1998450"/>
                    <a:gd name="connsiteY0" fmla="*/ 1369531 h 1419182"/>
                    <a:gd name="connsiteX1" fmla="*/ 1998450 w 1998450"/>
                    <a:gd name="connsiteY1" fmla="*/ 0 h 1419182"/>
                    <a:gd name="connsiteX2" fmla="*/ 372390 w 1998450"/>
                    <a:gd name="connsiteY2" fmla="*/ 0 h 1419182"/>
                    <a:gd name="connsiteX3" fmla="*/ 4148 w 1998450"/>
                    <a:gd name="connsiteY3" fmla="*/ 604084 h 1419182"/>
                    <a:gd name="connsiteX4" fmla="*/ 194475 w 1998450"/>
                    <a:gd name="connsiteY4" fmla="*/ 703385 h 1419182"/>
                    <a:gd name="connsiteX5" fmla="*/ 442729 w 1998450"/>
                    <a:gd name="connsiteY5" fmla="*/ 728210 h 1419182"/>
                    <a:gd name="connsiteX6" fmla="*/ 219301 w 1998450"/>
                    <a:gd name="connsiteY6" fmla="*/ 765448 h 1419182"/>
                    <a:gd name="connsiteX7" fmla="*/ 194475 w 1998450"/>
                    <a:gd name="connsiteY7" fmla="*/ 1419182 h 1419182"/>
                    <a:gd name="connsiteX8" fmla="*/ 554443 w 1998450"/>
                    <a:gd name="connsiteY8" fmla="*/ 1419182 h 1419182"/>
                    <a:gd name="connsiteX9" fmla="*/ 289639 w 1998450"/>
                    <a:gd name="connsiteY9" fmla="*/ 935088 h 1419182"/>
                    <a:gd name="connsiteX10" fmla="*/ 645469 w 1998450"/>
                    <a:gd name="connsiteY10" fmla="*/ 790274 h 1419182"/>
                    <a:gd name="connsiteX11" fmla="*/ 1998450 w 1998450"/>
                    <a:gd name="connsiteY11" fmla="*/ 1369531 h 1419182"/>
                    <a:gd name="connsiteX0" fmla="*/ 1998450 w 1998450"/>
                    <a:gd name="connsiteY0" fmla="*/ 1369531 h 1419182"/>
                    <a:gd name="connsiteX1" fmla="*/ 1998450 w 1998450"/>
                    <a:gd name="connsiteY1" fmla="*/ 0 h 1419182"/>
                    <a:gd name="connsiteX2" fmla="*/ 372390 w 1998450"/>
                    <a:gd name="connsiteY2" fmla="*/ 0 h 1419182"/>
                    <a:gd name="connsiteX3" fmla="*/ 4148 w 1998450"/>
                    <a:gd name="connsiteY3" fmla="*/ 604084 h 1419182"/>
                    <a:gd name="connsiteX4" fmla="*/ 194475 w 1998450"/>
                    <a:gd name="connsiteY4" fmla="*/ 703385 h 1419182"/>
                    <a:gd name="connsiteX5" fmla="*/ 442729 w 1998450"/>
                    <a:gd name="connsiteY5" fmla="*/ 728210 h 1419182"/>
                    <a:gd name="connsiteX6" fmla="*/ 219301 w 1998450"/>
                    <a:gd name="connsiteY6" fmla="*/ 765448 h 1419182"/>
                    <a:gd name="connsiteX7" fmla="*/ 194475 w 1998450"/>
                    <a:gd name="connsiteY7" fmla="*/ 1419182 h 1419182"/>
                    <a:gd name="connsiteX8" fmla="*/ 554443 w 1998450"/>
                    <a:gd name="connsiteY8" fmla="*/ 1419182 h 1419182"/>
                    <a:gd name="connsiteX9" fmla="*/ 289639 w 1998450"/>
                    <a:gd name="connsiteY9" fmla="*/ 935088 h 1419182"/>
                    <a:gd name="connsiteX10" fmla="*/ 645469 w 1998450"/>
                    <a:gd name="connsiteY10" fmla="*/ 790274 h 1419182"/>
                    <a:gd name="connsiteX11" fmla="*/ 1998450 w 1998450"/>
                    <a:gd name="connsiteY11" fmla="*/ 1369531 h 1419182"/>
                    <a:gd name="connsiteX0" fmla="*/ 1998450 w 1998450"/>
                    <a:gd name="connsiteY0" fmla="*/ 1369531 h 1419182"/>
                    <a:gd name="connsiteX1" fmla="*/ 1998450 w 1998450"/>
                    <a:gd name="connsiteY1" fmla="*/ 0 h 1419182"/>
                    <a:gd name="connsiteX2" fmla="*/ 372390 w 1998450"/>
                    <a:gd name="connsiteY2" fmla="*/ 0 h 1419182"/>
                    <a:gd name="connsiteX3" fmla="*/ 4148 w 1998450"/>
                    <a:gd name="connsiteY3" fmla="*/ 604084 h 1419182"/>
                    <a:gd name="connsiteX4" fmla="*/ 194475 w 1998450"/>
                    <a:gd name="connsiteY4" fmla="*/ 703385 h 1419182"/>
                    <a:gd name="connsiteX5" fmla="*/ 442729 w 1998450"/>
                    <a:gd name="connsiteY5" fmla="*/ 728210 h 1419182"/>
                    <a:gd name="connsiteX6" fmla="*/ 219301 w 1998450"/>
                    <a:gd name="connsiteY6" fmla="*/ 765448 h 1419182"/>
                    <a:gd name="connsiteX7" fmla="*/ 194475 w 1998450"/>
                    <a:gd name="connsiteY7" fmla="*/ 1419182 h 1419182"/>
                    <a:gd name="connsiteX8" fmla="*/ 554443 w 1998450"/>
                    <a:gd name="connsiteY8" fmla="*/ 1419182 h 1419182"/>
                    <a:gd name="connsiteX9" fmla="*/ 289639 w 1998450"/>
                    <a:gd name="connsiteY9" fmla="*/ 935088 h 1419182"/>
                    <a:gd name="connsiteX10" fmla="*/ 645469 w 1998450"/>
                    <a:gd name="connsiteY10" fmla="*/ 790274 h 1419182"/>
                    <a:gd name="connsiteX11" fmla="*/ 1998450 w 1998450"/>
                    <a:gd name="connsiteY11" fmla="*/ 1369531 h 1419182"/>
                    <a:gd name="connsiteX0" fmla="*/ 1998450 w 1998450"/>
                    <a:gd name="connsiteY0" fmla="*/ 1369531 h 1419182"/>
                    <a:gd name="connsiteX1" fmla="*/ 1998450 w 1998450"/>
                    <a:gd name="connsiteY1" fmla="*/ 0 h 1419182"/>
                    <a:gd name="connsiteX2" fmla="*/ 372390 w 1998450"/>
                    <a:gd name="connsiteY2" fmla="*/ 0 h 1419182"/>
                    <a:gd name="connsiteX3" fmla="*/ 4148 w 1998450"/>
                    <a:gd name="connsiteY3" fmla="*/ 604084 h 1419182"/>
                    <a:gd name="connsiteX4" fmla="*/ 194475 w 1998450"/>
                    <a:gd name="connsiteY4" fmla="*/ 703385 h 1419182"/>
                    <a:gd name="connsiteX5" fmla="*/ 442729 w 1998450"/>
                    <a:gd name="connsiteY5" fmla="*/ 728210 h 1419182"/>
                    <a:gd name="connsiteX6" fmla="*/ 219301 w 1998450"/>
                    <a:gd name="connsiteY6" fmla="*/ 765448 h 1419182"/>
                    <a:gd name="connsiteX7" fmla="*/ 194475 w 1998450"/>
                    <a:gd name="connsiteY7" fmla="*/ 1419182 h 1419182"/>
                    <a:gd name="connsiteX8" fmla="*/ 554443 w 1998450"/>
                    <a:gd name="connsiteY8" fmla="*/ 1419182 h 1419182"/>
                    <a:gd name="connsiteX9" fmla="*/ 289639 w 1998450"/>
                    <a:gd name="connsiteY9" fmla="*/ 935088 h 1419182"/>
                    <a:gd name="connsiteX10" fmla="*/ 645469 w 1998450"/>
                    <a:gd name="connsiteY10" fmla="*/ 790274 h 1419182"/>
                    <a:gd name="connsiteX11" fmla="*/ 1998450 w 1998450"/>
                    <a:gd name="connsiteY11" fmla="*/ 1369531 h 1419182"/>
                    <a:gd name="connsiteX0" fmla="*/ 1998450 w 1998450"/>
                    <a:gd name="connsiteY0" fmla="*/ 1369531 h 1419182"/>
                    <a:gd name="connsiteX1" fmla="*/ 1998450 w 1998450"/>
                    <a:gd name="connsiteY1" fmla="*/ 0 h 1419182"/>
                    <a:gd name="connsiteX2" fmla="*/ 372390 w 1998450"/>
                    <a:gd name="connsiteY2" fmla="*/ 0 h 1419182"/>
                    <a:gd name="connsiteX3" fmla="*/ 4148 w 1998450"/>
                    <a:gd name="connsiteY3" fmla="*/ 604084 h 1419182"/>
                    <a:gd name="connsiteX4" fmla="*/ 194475 w 1998450"/>
                    <a:gd name="connsiteY4" fmla="*/ 703385 h 1419182"/>
                    <a:gd name="connsiteX5" fmla="*/ 442729 w 1998450"/>
                    <a:gd name="connsiteY5" fmla="*/ 728210 h 1419182"/>
                    <a:gd name="connsiteX6" fmla="*/ 219301 w 1998450"/>
                    <a:gd name="connsiteY6" fmla="*/ 765448 h 1419182"/>
                    <a:gd name="connsiteX7" fmla="*/ 194475 w 1998450"/>
                    <a:gd name="connsiteY7" fmla="*/ 1419182 h 1419182"/>
                    <a:gd name="connsiteX8" fmla="*/ 554443 w 1998450"/>
                    <a:gd name="connsiteY8" fmla="*/ 1419182 h 1419182"/>
                    <a:gd name="connsiteX9" fmla="*/ 289639 w 1998450"/>
                    <a:gd name="connsiteY9" fmla="*/ 935088 h 1419182"/>
                    <a:gd name="connsiteX10" fmla="*/ 645469 w 1998450"/>
                    <a:gd name="connsiteY10" fmla="*/ 790274 h 1419182"/>
                    <a:gd name="connsiteX11" fmla="*/ 1998450 w 1998450"/>
                    <a:gd name="connsiteY11" fmla="*/ 1369531 h 1419182"/>
                    <a:gd name="connsiteX0" fmla="*/ 1998450 w 1998450"/>
                    <a:gd name="connsiteY0" fmla="*/ 1369531 h 1419182"/>
                    <a:gd name="connsiteX1" fmla="*/ 1998450 w 1998450"/>
                    <a:gd name="connsiteY1" fmla="*/ 0 h 1419182"/>
                    <a:gd name="connsiteX2" fmla="*/ 372390 w 1998450"/>
                    <a:gd name="connsiteY2" fmla="*/ 0 h 1419182"/>
                    <a:gd name="connsiteX3" fmla="*/ 4148 w 1998450"/>
                    <a:gd name="connsiteY3" fmla="*/ 604084 h 1419182"/>
                    <a:gd name="connsiteX4" fmla="*/ 194475 w 1998450"/>
                    <a:gd name="connsiteY4" fmla="*/ 703385 h 1419182"/>
                    <a:gd name="connsiteX5" fmla="*/ 442729 w 1998450"/>
                    <a:gd name="connsiteY5" fmla="*/ 728210 h 1419182"/>
                    <a:gd name="connsiteX6" fmla="*/ 219301 w 1998450"/>
                    <a:gd name="connsiteY6" fmla="*/ 765448 h 1419182"/>
                    <a:gd name="connsiteX7" fmla="*/ 194475 w 1998450"/>
                    <a:gd name="connsiteY7" fmla="*/ 1419182 h 1419182"/>
                    <a:gd name="connsiteX8" fmla="*/ 554443 w 1998450"/>
                    <a:gd name="connsiteY8" fmla="*/ 1419182 h 1419182"/>
                    <a:gd name="connsiteX9" fmla="*/ 289639 w 1998450"/>
                    <a:gd name="connsiteY9" fmla="*/ 935088 h 1419182"/>
                    <a:gd name="connsiteX10" fmla="*/ 645469 w 1998450"/>
                    <a:gd name="connsiteY10" fmla="*/ 790274 h 1419182"/>
                    <a:gd name="connsiteX11" fmla="*/ 1998450 w 1998450"/>
                    <a:gd name="connsiteY11" fmla="*/ 1369531 h 1419182"/>
                    <a:gd name="connsiteX0" fmla="*/ 1998450 w 1998450"/>
                    <a:gd name="connsiteY0" fmla="*/ 1369531 h 1419182"/>
                    <a:gd name="connsiteX1" fmla="*/ 1998450 w 1998450"/>
                    <a:gd name="connsiteY1" fmla="*/ 0 h 1419182"/>
                    <a:gd name="connsiteX2" fmla="*/ 372390 w 1998450"/>
                    <a:gd name="connsiteY2" fmla="*/ 0 h 1419182"/>
                    <a:gd name="connsiteX3" fmla="*/ 4148 w 1998450"/>
                    <a:gd name="connsiteY3" fmla="*/ 604084 h 1419182"/>
                    <a:gd name="connsiteX4" fmla="*/ 194475 w 1998450"/>
                    <a:gd name="connsiteY4" fmla="*/ 703385 h 1419182"/>
                    <a:gd name="connsiteX5" fmla="*/ 442729 w 1998450"/>
                    <a:gd name="connsiteY5" fmla="*/ 728210 h 1419182"/>
                    <a:gd name="connsiteX6" fmla="*/ 219301 w 1998450"/>
                    <a:gd name="connsiteY6" fmla="*/ 765448 h 1419182"/>
                    <a:gd name="connsiteX7" fmla="*/ 194475 w 1998450"/>
                    <a:gd name="connsiteY7" fmla="*/ 1419182 h 1419182"/>
                    <a:gd name="connsiteX8" fmla="*/ 554443 w 1998450"/>
                    <a:gd name="connsiteY8" fmla="*/ 1419182 h 1419182"/>
                    <a:gd name="connsiteX9" fmla="*/ 289639 w 1998450"/>
                    <a:gd name="connsiteY9" fmla="*/ 935088 h 1419182"/>
                    <a:gd name="connsiteX10" fmla="*/ 645469 w 1998450"/>
                    <a:gd name="connsiteY10" fmla="*/ 790274 h 1419182"/>
                    <a:gd name="connsiteX11" fmla="*/ 1998450 w 1998450"/>
                    <a:gd name="connsiteY11" fmla="*/ 1369531 h 1419182"/>
                    <a:gd name="connsiteX0" fmla="*/ 1998450 w 1998450"/>
                    <a:gd name="connsiteY0" fmla="*/ 1369531 h 1419182"/>
                    <a:gd name="connsiteX1" fmla="*/ 1998450 w 1998450"/>
                    <a:gd name="connsiteY1" fmla="*/ 0 h 1419182"/>
                    <a:gd name="connsiteX2" fmla="*/ 372390 w 1998450"/>
                    <a:gd name="connsiteY2" fmla="*/ 0 h 1419182"/>
                    <a:gd name="connsiteX3" fmla="*/ 4148 w 1998450"/>
                    <a:gd name="connsiteY3" fmla="*/ 604084 h 1419182"/>
                    <a:gd name="connsiteX4" fmla="*/ 194475 w 1998450"/>
                    <a:gd name="connsiteY4" fmla="*/ 703385 h 1419182"/>
                    <a:gd name="connsiteX5" fmla="*/ 442729 w 1998450"/>
                    <a:gd name="connsiteY5" fmla="*/ 728210 h 1419182"/>
                    <a:gd name="connsiteX6" fmla="*/ 219301 w 1998450"/>
                    <a:gd name="connsiteY6" fmla="*/ 765448 h 1419182"/>
                    <a:gd name="connsiteX7" fmla="*/ 194475 w 1998450"/>
                    <a:gd name="connsiteY7" fmla="*/ 1419182 h 1419182"/>
                    <a:gd name="connsiteX8" fmla="*/ 554443 w 1998450"/>
                    <a:gd name="connsiteY8" fmla="*/ 1419182 h 1419182"/>
                    <a:gd name="connsiteX9" fmla="*/ 289639 w 1998450"/>
                    <a:gd name="connsiteY9" fmla="*/ 935088 h 1419182"/>
                    <a:gd name="connsiteX10" fmla="*/ 645469 w 1998450"/>
                    <a:gd name="connsiteY10" fmla="*/ 790274 h 1419182"/>
                    <a:gd name="connsiteX11" fmla="*/ 1998450 w 1998450"/>
                    <a:gd name="connsiteY11" fmla="*/ 1369531 h 1419182"/>
                    <a:gd name="connsiteX0" fmla="*/ 1998450 w 1998450"/>
                    <a:gd name="connsiteY0" fmla="*/ 1369531 h 1419182"/>
                    <a:gd name="connsiteX1" fmla="*/ 1998450 w 1998450"/>
                    <a:gd name="connsiteY1" fmla="*/ 0 h 1419182"/>
                    <a:gd name="connsiteX2" fmla="*/ 372390 w 1998450"/>
                    <a:gd name="connsiteY2" fmla="*/ 0 h 1419182"/>
                    <a:gd name="connsiteX3" fmla="*/ 4148 w 1998450"/>
                    <a:gd name="connsiteY3" fmla="*/ 604084 h 1419182"/>
                    <a:gd name="connsiteX4" fmla="*/ 194475 w 1998450"/>
                    <a:gd name="connsiteY4" fmla="*/ 703385 h 1419182"/>
                    <a:gd name="connsiteX5" fmla="*/ 442729 w 1998450"/>
                    <a:gd name="connsiteY5" fmla="*/ 728210 h 1419182"/>
                    <a:gd name="connsiteX6" fmla="*/ 219301 w 1998450"/>
                    <a:gd name="connsiteY6" fmla="*/ 765448 h 1419182"/>
                    <a:gd name="connsiteX7" fmla="*/ 194475 w 1998450"/>
                    <a:gd name="connsiteY7" fmla="*/ 1419182 h 1419182"/>
                    <a:gd name="connsiteX8" fmla="*/ 554443 w 1998450"/>
                    <a:gd name="connsiteY8" fmla="*/ 1419182 h 1419182"/>
                    <a:gd name="connsiteX9" fmla="*/ 289639 w 1998450"/>
                    <a:gd name="connsiteY9" fmla="*/ 935088 h 1419182"/>
                    <a:gd name="connsiteX10" fmla="*/ 645469 w 1998450"/>
                    <a:gd name="connsiteY10" fmla="*/ 790274 h 1419182"/>
                    <a:gd name="connsiteX11" fmla="*/ 1998450 w 1998450"/>
                    <a:gd name="connsiteY11" fmla="*/ 1369531 h 1419182"/>
                    <a:gd name="connsiteX0" fmla="*/ 1998450 w 1998450"/>
                    <a:gd name="connsiteY0" fmla="*/ 1369531 h 1419182"/>
                    <a:gd name="connsiteX1" fmla="*/ 1998450 w 1998450"/>
                    <a:gd name="connsiteY1" fmla="*/ 0 h 1419182"/>
                    <a:gd name="connsiteX2" fmla="*/ 372390 w 1998450"/>
                    <a:gd name="connsiteY2" fmla="*/ 0 h 1419182"/>
                    <a:gd name="connsiteX3" fmla="*/ 4148 w 1998450"/>
                    <a:gd name="connsiteY3" fmla="*/ 604084 h 1419182"/>
                    <a:gd name="connsiteX4" fmla="*/ 194475 w 1998450"/>
                    <a:gd name="connsiteY4" fmla="*/ 703385 h 1419182"/>
                    <a:gd name="connsiteX5" fmla="*/ 442729 w 1998450"/>
                    <a:gd name="connsiteY5" fmla="*/ 728210 h 1419182"/>
                    <a:gd name="connsiteX6" fmla="*/ 219301 w 1998450"/>
                    <a:gd name="connsiteY6" fmla="*/ 765448 h 1419182"/>
                    <a:gd name="connsiteX7" fmla="*/ 194475 w 1998450"/>
                    <a:gd name="connsiteY7" fmla="*/ 1419182 h 1419182"/>
                    <a:gd name="connsiteX8" fmla="*/ 554443 w 1998450"/>
                    <a:gd name="connsiteY8" fmla="*/ 1419182 h 1419182"/>
                    <a:gd name="connsiteX9" fmla="*/ 289639 w 1998450"/>
                    <a:gd name="connsiteY9" fmla="*/ 935088 h 1419182"/>
                    <a:gd name="connsiteX10" fmla="*/ 645469 w 1998450"/>
                    <a:gd name="connsiteY10" fmla="*/ 790274 h 1419182"/>
                    <a:gd name="connsiteX11" fmla="*/ 1998450 w 1998450"/>
                    <a:gd name="connsiteY11" fmla="*/ 1369531 h 1419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998450" h="1419182">
                      <a:moveTo>
                        <a:pt x="1998450" y="1369531"/>
                      </a:moveTo>
                      <a:lnTo>
                        <a:pt x="1998450" y="0"/>
                      </a:lnTo>
                      <a:lnTo>
                        <a:pt x="372390" y="0"/>
                      </a:lnTo>
                      <a:lnTo>
                        <a:pt x="4148" y="604084"/>
                      </a:lnTo>
                      <a:cubicBezTo>
                        <a:pt x="-27574" y="662010"/>
                        <a:pt x="131033" y="711661"/>
                        <a:pt x="194475" y="703385"/>
                      </a:cubicBezTo>
                      <a:cubicBezTo>
                        <a:pt x="273089" y="703384"/>
                        <a:pt x="359978" y="719935"/>
                        <a:pt x="442729" y="728210"/>
                      </a:cubicBezTo>
                      <a:cubicBezTo>
                        <a:pt x="368253" y="740623"/>
                        <a:pt x="293777" y="777860"/>
                        <a:pt x="219301" y="765448"/>
                      </a:cubicBezTo>
                      <a:cubicBezTo>
                        <a:pt x="70350" y="739243"/>
                        <a:pt x="-153080" y="1164033"/>
                        <a:pt x="194475" y="1419182"/>
                      </a:cubicBezTo>
                      <a:lnTo>
                        <a:pt x="554443" y="1419182"/>
                      </a:lnTo>
                      <a:cubicBezTo>
                        <a:pt x="209647" y="1369531"/>
                        <a:pt x="228954" y="930950"/>
                        <a:pt x="289639" y="935088"/>
                      </a:cubicBezTo>
                      <a:cubicBezTo>
                        <a:pt x="449625" y="961293"/>
                        <a:pt x="555821" y="925434"/>
                        <a:pt x="645469" y="790274"/>
                      </a:cubicBezTo>
                      <a:cubicBezTo>
                        <a:pt x="1096463" y="983360"/>
                        <a:pt x="1626070" y="1308847"/>
                        <a:pt x="1998450" y="1369531"/>
                      </a:cubicBezTo>
                      <a:close/>
                    </a:path>
                  </a:pathLst>
                </a:custGeom>
                <a:solidFill>
                  <a:srgbClr val="FBAF0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任意多边形 15"/>
                <p:cNvSpPr/>
                <p:nvPr/>
              </p:nvSpPr>
              <p:spPr>
                <a:xfrm>
                  <a:off x="2871464" y="2875602"/>
                  <a:ext cx="1170929" cy="1704673"/>
                </a:xfrm>
                <a:custGeom>
                  <a:avLst/>
                  <a:gdLst>
                    <a:gd name="connsiteX0" fmla="*/ 641322 w 1170929"/>
                    <a:gd name="connsiteY0" fmla="*/ 0 h 1704673"/>
                    <a:gd name="connsiteX1" fmla="*/ 0 w 1170929"/>
                    <a:gd name="connsiteY1" fmla="*/ 0 h 1704673"/>
                    <a:gd name="connsiteX2" fmla="*/ 0 w 1170929"/>
                    <a:gd name="connsiteY2" fmla="*/ 1390219 h 1704673"/>
                    <a:gd name="connsiteX3" fmla="*/ 277217 w 1170929"/>
                    <a:gd name="connsiteY3" fmla="*/ 1406769 h 1704673"/>
                    <a:gd name="connsiteX4" fmla="*/ 0 w 1170929"/>
                    <a:gd name="connsiteY4" fmla="*/ 1506070 h 1704673"/>
                    <a:gd name="connsiteX5" fmla="*/ 0 w 1170929"/>
                    <a:gd name="connsiteY5" fmla="*/ 1704673 h 1704673"/>
                    <a:gd name="connsiteX6" fmla="*/ 682697 w 1170929"/>
                    <a:gd name="connsiteY6" fmla="*/ 1423319 h 1704673"/>
                    <a:gd name="connsiteX7" fmla="*/ 740623 w 1170929"/>
                    <a:gd name="connsiteY7" fmla="*/ 1435732 h 1704673"/>
                    <a:gd name="connsiteX8" fmla="*/ 947501 w 1170929"/>
                    <a:gd name="connsiteY8" fmla="*/ 1535033 h 1704673"/>
                    <a:gd name="connsiteX9" fmla="*/ 1170929 w 1170929"/>
                    <a:gd name="connsiteY9" fmla="*/ 856474 h 1704673"/>
                    <a:gd name="connsiteX10" fmla="*/ 1108865 w 1170929"/>
                    <a:gd name="connsiteY10" fmla="*/ 728210 h 1704673"/>
                    <a:gd name="connsiteX11" fmla="*/ 1050940 w 1170929"/>
                    <a:gd name="connsiteY11" fmla="*/ 0 h 1704673"/>
                    <a:gd name="connsiteX12" fmla="*/ 856474 w 1170929"/>
                    <a:gd name="connsiteY12" fmla="*/ 0 h 1704673"/>
                    <a:gd name="connsiteX13" fmla="*/ 906125 w 1170929"/>
                    <a:gd name="connsiteY13" fmla="*/ 335142 h 1704673"/>
                    <a:gd name="connsiteX14" fmla="*/ 641322 w 1170929"/>
                    <a:gd name="connsiteY14" fmla="*/ 0 h 1704673"/>
                    <a:gd name="connsiteX0" fmla="*/ 641322 w 1170929"/>
                    <a:gd name="connsiteY0" fmla="*/ 0 h 1704673"/>
                    <a:gd name="connsiteX1" fmla="*/ 0 w 1170929"/>
                    <a:gd name="connsiteY1" fmla="*/ 0 h 1704673"/>
                    <a:gd name="connsiteX2" fmla="*/ 0 w 1170929"/>
                    <a:gd name="connsiteY2" fmla="*/ 1390219 h 1704673"/>
                    <a:gd name="connsiteX3" fmla="*/ 277217 w 1170929"/>
                    <a:gd name="connsiteY3" fmla="*/ 1406769 h 1704673"/>
                    <a:gd name="connsiteX4" fmla="*/ 0 w 1170929"/>
                    <a:gd name="connsiteY4" fmla="*/ 1506070 h 1704673"/>
                    <a:gd name="connsiteX5" fmla="*/ 0 w 1170929"/>
                    <a:gd name="connsiteY5" fmla="*/ 1704673 h 1704673"/>
                    <a:gd name="connsiteX6" fmla="*/ 682697 w 1170929"/>
                    <a:gd name="connsiteY6" fmla="*/ 1423319 h 1704673"/>
                    <a:gd name="connsiteX7" fmla="*/ 740623 w 1170929"/>
                    <a:gd name="connsiteY7" fmla="*/ 1435732 h 1704673"/>
                    <a:gd name="connsiteX8" fmla="*/ 947501 w 1170929"/>
                    <a:gd name="connsiteY8" fmla="*/ 1535033 h 1704673"/>
                    <a:gd name="connsiteX9" fmla="*/ 1170929 w 1170929"/>
                    <a:gd name="connsiteY9" fmla="*/ 856474 h 1704673"/>
                    <a:gd name="connsiteX10" fmla="*/ 1108865 w 1170929"/>
                    <a:gd name="connsiteY10" fmla="*/ 728210 h 1704673"/>
                    <a:gd name="connsiteX11" fmla="*/ 1050940 w 1170929"/>
                    <a:gd name="connsiteY11" fmla="*/ 0 h 1704673"/>
                    <a:gd name="connsiteX12" fmla="*/ 856474 w 1170929"/>
                    <a:gd name="connsiteY12" fmla="*/ 0 h 1704673"/>
                    <a:gd name="connsiteX13" fmla="*/ 906125 w 1170929"/>
                    <a:gd name="connsiteY13" fmla="*/ 335142 h 1704673"/>
                    <a:gd name="connsiteX14" fmla="*/ 641322 w 1170929"/>
                    <a:gd name="connsiteY14" fmla="*/ 0 h 1704673"/>
                    <a:gd name="connsiteX0" fmla="*/ 641322 w 1170929"/>
                    <a:gd name="connsiteY0" fmla="*/ 0 h 1704673"/>
                    <a:gd name="connsiteX1" fmla="*/ 0 w 1170929"/>
                    <a:gd name="connsiteY1" fmla="*/ 0 h 1704673"/>
                    <a:gd name="connsiteX2" fmla="*/ 0 w 1170929"/>
                    <a:gd name="connsiteY2" fmla="*/ 1390219 h 1704673"/>
                    <a:gd name="connsiteX3" fmla="*/ 277217 w 1170929"/>
                    <a:gd name="connsiteY3" fmla="*/ 1406769 h 1704673"/>
                    <a:gd name="connsiteX4" fmla="*/ 0 w 1170929"/>
                    <a:gd name="connsiteY4" fmla="*/ 1506070 h 1704673"/>
                    <a:gd name="connsiteX5" fmla="*/ 0 w 1170929"/>
                    <a:gd name="connsiteY5" fmla="*/ 1704673 h 1704673"/>
                    <a:gd name="connsiteX6" fmla="*/ 682697 w 1170929"/>
                    <a:gd name="connsiteY6" fmla="*/ 1423319 h 1704673"/>
                    <a:gd name="connsiteX7" fmla="*/ 740623 w 1170929"/>
                    <a:gd name="connsiteY7" fmla="*/ 1435732 h 1704673"/>
                    <a:gd name="connsiteX8" fmla="*/ 947501 w 1170929"/>
                    <a:gd name="connsiteY8" fmla="*/ 1535033 h 1704673"/>
                    <a:gd name="connsiteX9" fmla="*/ 1170929 w 1170929"/>
                    <a:gd name="connsiteY9" fmla="*/ 856474 h 1704673"/>
                    <a:gd name="connsiteX10" fmla="*/ 1108865 w 1170929"/>
                    <a:gd name="connsiteY10" fmla="*/ 728210 h 1704673"/>
                    <a:gd name="connsiteX11" fmla="*/ 1050940 w 1170929"/>
                    <a:gd name="connsiteY11" fmla="*/ 0 h 1704673"/>
                    <a:gd name="connsiteX12" fmla="*/ 856474 w 1170929"/>
                    <a:gd name="connsiteY12" fmla="*/ 0 h 1704673"/>
                    <a:gd name="connsiteX13" fmla="*/ 906125 w 1170929"/>
                    <a:gd name="connsiteY13" fmla="*/ 335142 h 1704673"/>
                    <a:gd name="connsiteX14" fmla="*/ 641322 w 1170929"/>
                    <a:gd name="connsiteY14" fmla="*/ 0 h 1704673"/>
                    <a:gd name="connsiteX0" fmla="*/ 641322 w 1170929"/>
                    <a:gd name="connsiteY0" fmla="*/ 0 h 1704673"/>
                    <a:gd name="connsiteX1" fmla="*/ 0 w 1170929"/>
                    <a:gd name="connsiteY1" fmla="*/ 0 h 1704673"/>
                    <a:gd name="connsiteX2" fmla="*/ 0 w 1170929"/>
                    <a:gd name="connsiteY2" fmla="*/ 1390219 h 1704673"/>
                    <a:gd name="connsiteX3" fmla="*/ 277217 w 1170929"/>
                    <a:gd name="connsiteY3" fmla="*/ 1406769 h 1704673"/>
                    <a:gd name="connsiteX4" fmla="*/ 0 w 1170929"/>
                    <a:gd name="connsiteY4" fmla="*/ 1506070 h 1704673"/>
                    <a:gd name="connsiteX5" fmla="*/ 0 w 1170929"/>
                    <a:gd name="connsiteY5" fmla="*/ 1704673 h 1704673"/>
                    <a:gd name="connsiteX6" fmla="*/ 682697 w 1170929"/>
                    <a:gd name="connsiteY6" fmla="*/ 1423319 h 1704673"/>
                    <a:gd name="connsiteX7" fmla="*/ 740623 w 1170929"/>
                    <a:gd name="connsiteY7" fmla="*/ 1435732 h 1704673"/>
                    <a:gd name="connsiteX8" fmla="*/ 947501 w 1170929"/>
                    <a:gd name="connsiteY8" fmla="*/ 1535033 h 1704673"/>
                    <a:gd name="connsiteX9" fmla="*/ 1170929 w 1170929"/>
                    <a:gd name="connsiteY9" fmla="*/ 856474 h 1704673"/>
                    <a:gd name="connsiteX10" fmla="*/ 1108865 w 1170929"/>
                    <a:gd name="connsiteY10" fmla="*/ 728210 h 1704673"/>
                    <a:gd name="connsiteX11" fmla="*/ 1050940 w 1170929"/>
                    <a:gd name="connsiteY11" fmla="*/ 0 h 1704673"/>
                    <a:gd name="connsiteX12" fmla="*/ 856474 w 1170929"/>
                    <a:gd name="connsiteY12" fmla="*/ 0 h 1704673"/>
                    <a:gd name="connsiteX13" fmla="*/ 906125 w 1170929"/>
                    <a:gd name="connsiteY13" fmla="*/ 335142 h 1704673"/>
                    <a:gd name="connsiteX14" fmla="*/ 641322 w 1170929"/>
                    <a:gd name="connsiteY14" fmla="*/ 0 h 1704673"/>
                    <a:gd name="connsiteX0" fmla="*/ 641322 w 1170929"/>
                    <a:gd name="connsiteY0" fmla="*/ 0 h 1704673"/>
                    <a:gd name="connsiteX1" fmla="*/ 0 w 1170929"/>
                    <a:gd name="connsiteY1" fmla="*/ 0 h 1704673"/>
                    <a:gd name="connsiteX2" fmla="*/ 0 w 1170929"/>
                    <a:gd name="connsiteY2" fmla="*/ 1390219 h 1704673"/>
                    <a:gd name="connsiteX3" fmla="*/ 277217 w 1170929"/>
                    <a:gd name="connsiteY3" fmla="*/ 1406769 h 1704673"/>
                    <a:gd name="connsiteX4" fmla="*/ 0 w 1170929"/>
                    <a:gd name="connsiteY4" fmla="*/ 1506070 h 1704673"/>
                    <a:gd name="connsiteX5" fmla="*/ 0 w 1170929"/>
                    <a:gd name="connsiteY5" fmla="*/ 1704673 h 1704673"/>
                    <a:gd name="connsiteX6" fmla="*/ 682697 w 1170929"/>
                    <a:gd name="connsiteY6" fmla="*/ 1423319 h 1704673"/>
                    <a:gd name="connsiteX7" fmla="*/ 740623 w 1170929"/>
                    <a:gd name="connsiteY7" fmla="*/ 1435732 h 1704673"/>
                    <a:gd name="connsiteX8" fmla="*/ 947501 w 1170929"/>
                    <a:gd name="connsiteY8" fmla="*/ 1535033 h 1704673"/>
                    <a:gd name="connsiteX9" fmla="*/ 1170929 w 1170929"/>
                    <a:gd name="connsiteY9" fmla="*/ 856474 h 1704673"/>
                    <a:gd name="connsiteX10" fmla="*/ 1108865 w 1170929"/>
                    <a:gd name="connsiteY10" fmla="*/ 728210 h 1704673"/>
                    <a:gd name="connsiteX11" fmla="*/ 1050940 w 1170929"/>
                    <a:gd name="connsiteY11" fmla="*/ 0 h 1704673"/>
                    <a:gd name="connsiteX12" fmla="*/ 856474 w 1170929"/>
                    <a:gd name="connsiteY12" fmla="*/ 0 h 1704673"/>
                    <a:gd name="connsiteX13" fmla="*/ 906125 w 1170929"/>
                    <a:gd name="connsiteY13" fmla="*/ 335142 h 1704673"/>
                    <a:gd name="connsiteX14" fmla="*/ 641322 w 1170929"/>
                    <a:gd name="connsiteY14" fmla="*/ 0 h 17046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170929" h="1704673">
                      <a:moveTo>
                        <a:pt x="641322" y="0"/>
                      </a:moveTo>
                      <a:lnTo>
                        <a:pt x="0" y="0"/>
                      </a:lnTo>
                      <a:lnTo>
                        <a:pt x="0" y="1390219"/>
                      </a:lnTo>
                      <a:lnTo>
                        <a:pt x="277217" y="1406769"/>
                      </a:lnTo>
                      <a:lnTo>
                        <a:pt x="0" y="1506070"/>
                      </a:lnTo>
                      <a:lnTo>
                        <a:pt x="0" y="1704673"/>
                      </a:lnTo>
                      <a:cubicBezTo>
                        <a:pt x="260666" y="1635714"/>
                        <a:pt x="488232" y="1570892"/>
                        <a:pt x="682697" y="1423319"/>
                      </a:cubicBezTo>
                      <a:lnTo>
                        <a:pt x="740623" y="1435732"/>
                      </a:lnTo>
                      <a:lnTo>
                        <a:pt x="947501" y="1535033"/>
                      </a:lnTo>
                      <a:lnTo>
                        <a:pt x="1170929" y="856474"/>
                      </a:lnTo>
                      <a:lnTo>
                        <a:pt x="1108865" y="728210"/>
                      </a:lnTo>
                      <a:cubicBezTo>
                        <a:pt x="1130932" y="456510"/>
                        <a:pt x="1099210" y="238600"/>
                        <a:pt x="1050940" y="0"/>
                      </a:cubicBezTo>
                      <a:lnTo>
                        <a:pt x="856474" y="0"/>
                      </a:lnTo>
                      <a:lnTo>
                        <a:pt x="906125" y="335142"/>
                      </a:lnTo>
                      <a:lnTo>
                        <a:pt x="641322" y="0"/>
                      </a:lnTo>
                      <a:close/>
                    </a:path>
                  </a:pathLst>
                </a:custGeom>
                <a:solidFill>
                  <a:srgbClr val="04BF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任意多边形 16"/>
                <p:cNvSpPr/>
                <p:nvPr/>
              </p:nvSpPr>
              <p:spPr>
                <a:xfrm>
                  <a:off x="1143000" y="4356847"/>
                  <a:ext cx="1667435" cy="267213"/>
                </a:xfrm>
                <a:custGeom>
                  <a:avLst/>
                  <a:gdLst>
                    <a:gd name="connsiteX0" fmla="*/ 1667435 w 1667435"/>
                    <a:gd name="connsiteY0" fmla="*/ 20171 h 235324"/>
                    <a:gd name="connsiteX1" fmla="*/ 1667435 w 1667435"/>
                    <a:gd name="connsiteY1" fmla="*/ 235324 h 235324"/>
                    <a:gd name="connsiteX2" fmla="*/ 0 w 1667435"/>
                    <a:gd name="connsiteY2" fmla="*/ 13447 h 235324"/>
                    <a:gd name="connsiteX3" fmla="*/ 484094 w 1667435"/>
                    <a:gd name="connsiteY3" fmla="*/ 0 h 235324"/>
                    <a:gd name="connsiteX4" fmla="*/ 1667435 w 1667435"/>
                    <a:gd name="connsiteY4" fmla="*/ 20171 h 235324"/>
                    <a:gd name="connsiteX0" fmla="*/ 1667435 w 1667435"/>
                    <a:gd name="connsiteY0" fmla="*/ 20171 h 235324"/>
                    <a:gd name="connsiteX1" fmla="*/ 1667435 w 1667435"/>
                    <a:gd name="connsiteY1" fmla="*/ 235324 h 235324"/>
                    <a:gd name="connsiteX2" fmla="*/ 0 w 1667435"/>
                    <a:gd name="connsiteY2" fmla="*/ 13447 h 235324"/>
                    <a:gd name="connsiteX3" fmla="*/ 484094 w 1667435"/>
                    <a:gd name="connsiteY3" fmla="*/ 0 h 235324"/>
                    <a:gd name="connsiteX4" fmla="*/ 1667435 w 1667435"/>
                    <a:gd name="connsiteY4" fmla="*/ 20171 h 235324"/>
                    <a:gd name="connsiteX0" fmla="*/ 1667435 w 1667435"/>
                    <a:gd name="connsiteY0" fmla="*/ 20171 h 267213"/>
                    <a:gd name="connsiteX1" fmla="*/ 1667435 w 1667435"/>
                    <a:gd name="connsiteY1" fmla="*/ 235324 h 267213"/>
                    <a:gd name="connsiteX2" fmla="*/ 0 w 1667435"/>
                    <a:gd name="connsiteY2" fmla="*/ 13447 h 267213"/>
                    <a:gd name="connsiteX3" fmla="*/ 484094 w 1667435"/>
                    <a:gd name="connsiteY3" fmla="*/ 0 h 267213"/>
                    <a:gd name="connsiteX4" fmla="*/ 1667435 w 1667435"/>
                    <a:gd name="connsiteY4" fmla="*/ 20171 h 267213"/>
                    <a:gd name="connsiteX0" fmla="*/ 1667435 w 1667435"/>
                    <a:gd name="connsiteY0" fmla="*/ 20171 h 267213"/>
                    <a:gd name="connsiteX1" fmla="*/ 1667435 w 1667435"/>
                    <a:gd name="connsiteY1" fmla="*/ 235324 h 267213"/>
                    <a:gd name="connsiteX2" fmla="*/ 0 w 1667435"/>
                    <a:gd name="connsiteY2" fmla="*/ 13447 h 267213"/>
                    <a:gd name="connsiteX3" fmla="*/ 484094 w 1667435"/>
                    <a:gd name="connsiteY3" fmla="*/ 0 h 267213"/>
                    <a:gd name="connsiteX4" fmla="*/ 1667435 w 1667435"/>
                    <a:gd name="connsiteY4" fmla="*/ 20171 h 267213"/>
                    <a:gd name="connsiteX0" fmla="*/ 1667435 w 1667435"/>
                    <a:gd name="connsiteY0" fmla="*/ 20171 h 267213"/>
                    <a:gd name="connsiteX1" fmla="*/ 1667435 w 1667435"/>
                    <a:gd name="connsiteY1" fmla="*/ 235324 h 267213"/>
                    <a:gd name="connsiteX2" fmla="*/ 0 w 1667435"/>
                    <a:gd name="connsiteY2" fmla="*/ 13447 h 267213"/>
                    <a:gd name="connsiteX3" fmla="*/ 484094 w 1667435"/>
                    <a:gd name="connsiteY3" fmla="*/ 0 h 267213"/>
                    <a:gd name="connsiteX4" fmla="*/ 1667435 w 1667435"/>
                    <a:gd name="connsiteY4" fmla="*/ 20171 h 2672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67435" h="267213">
                      <a:moveTo>
                        <a:pt x="1667435" y="20171"/>
                      </a:moveTo>
                      <a:lnTo>
                        <a:pt x="1667435" y="235324"/>
                      </a:lnTo>
                      <a:cubicBezTo>
                        <a:pt x="1151965" y="309282"/>
                        <a:pt x="502024" y="262218"/>
                        <a:pt x="0" y="13447"/>
                      </a:cubicBezTo>
                      <a:lnTo>
                        <a:pt x="484094" y="0"/>
                      </a:lnTo>
                      <a:cubicBezTo>
                        <a:pt x="824753" y="87406"/>
                        <a:pt x="1266264" y="80682"/>
                        <a:pt x="1667435" y="20171"/>
                      </a:cubicBezTo>
                      <a:close/>
                    </a:path>
                  </a:pathLst>
                </a:custGeom>
                <a:solidFill>
                  <a:srgbClr val="04BF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任意多边形 17"/>
                <p:cNvSpPr/>
                <p:nvPr/>
              </p:nvSpPr>
              <p:spPr>
                <a:xfrm>
                  <a:off x="4578724" y="3951119"/>
                  <a:ext cx="1633817" cy="2052993"/>
                </a:xfrm>
                <a:custGeom>
                  <a:avLst/>
                  <a:gdLst>
                    <a:gd name="connsiteX0" fmla="*/ 1633817 w 1633817"/>
                    <a:gd name="connsiteY0" fmla="*/ 282389 h 2050677"/>
                    <a:gd name="connsiteX1" fmla="*/ 1196788 w 1633817"/>
                    <a:gd name="connsiteY1" fmla="*/ 0 h 2050677"/>
                    <a:gd name="connsiteX2" fmla="*/ 1109382 w 1633817"/>
                    <a:gd name="connsiteY2" fmla="*/ 80683 h 2050677"/>
                    <a:gd name="connsiteX3" fmla="*/ 995082 w 1633817"/>
                    <a:gd name="connsiteY3" fmla="*/ 0 h 2050677"/>
                    <a:gd name="connsiteX4" fmla="*/ 470647 w 1633817"/>
                    <a:gd name="connsiteY4" fmla="*/ 336177 h 2050677"/>
                    <a:gd name="connsiteX5" fmla="*/ 0 w 1633817"/>
                    <a:gd name="connsiteY5" fmla="*/ 1573306 h 2050677"/>
                    <a:gd name="connsiteX6" fmla="*/ 147917 w 1633817"/>
                    <a:gd name="connsiteY6" fmla="*/ 1660712 h 2050677"/>
                    <a:gd name="connsiteX7" fmla="*/ 107576 w 1633817"/>
                    <a:gd name="connsiteY7" fmla="*/ 1721224 h 2050677"/>
                    <a:gd name="connsiteX8" fmla="*/ 141194 w 1633817"/>
                    <a:gd name="connsiteY8" fmla="*/ 1808630 h 2050677"/>
                    <a:gd name="connsiteX9" fmla="*/ 537882 w 1633817"/>
                    <a:gd name="connsiteY9" fmla="*/ 2050677 h 2050677"/>
                    <a:gd name="connsiteX10" fmla="*/ 1633817 w 1633817"/>
                    <a:gd name="connsiteY10" fmla="*/ 282389 h 2050677"/>
                    <a:gd name="connsiteX0" fmla="*/ 1633817 w 1633817"/>
                    <a:gd name="connsiteY0" fmla="*/ 284705 h 2052993"/>
                    <a:gd name="connsiteX1" fmla="*/ 1196788 w 1633817"/>
                    <a:gd name="connsiteY1" fmla="*/ 2316 h 2052993"/>
                    <a:gd name="connsiteX2" fmla="*/ 1109382 w 1633817"/>
                    <a:gd name="connsiteY2" fmla="*/ 82999 h 2052993"/>
                    <a:gd name="connsiteX3" fmla="*/ 995082 w 1633817"/>
                    <a:gd name="connsiteY3" fmla="*/ 2316 h 2052993"/>
                    <a:gd name="connsiteX4" fmla="*/ 470647 w 1633817"/>
                    <a:gd name="connsiteY4" fmla="*/ 338493 h 2052993"/>
                    <a:gd name="connsiteX5" fmla="*/ 0 w 1633817"/>
                    <a:gd name="connsiteY5" fmla="*/ 1575622 h 2052993"/>
                    <a:gd name="connsiteX6" fmla="*/ 147917 w 1633817"/>
                    <a:gd name="connsiteY6" fmla="*/ 1663028 h 2052993"/>
                    <a:gd name="connsiteX7" fmla="*/ 107576 w 1633817"/>
                    <a:gd name="connsiteY7" fmla="*/ 1723540 h 2052993"/>
                    <a:gd name="connsiteX8" fmla="*/ 141194 w 1633817"/>
                    <a:gd name="connsiteY8" fmla="*/ 1810946 h 2052993"/>
                    <a:gd name="connsiteX9" fmla="*/ 537882 w 1633817"/>
                    <a:gd name="connsiteY9" fmla="*/ 2052993 h 2052993"/>
                    <a:gd name="connsiteX10" fmla="*/ 1633817 w 1633817"/>
                    <a:gd name="connsiteY10" fmla="*/ 284705 h 2052993"/>
                    <a:gd name="connsiteX0" fmla="*/ 1633817 w 1633817"/>
                    <a:gd name="connsiteY0" fmla="*/ 284705 h 2052993"/>
                    <a:gd name="connsiteX1" fmla="*/ 1196788 w 1633817"/>
                    <a:gd name="connsiteY1" fmla="*/ 2316 h 2052993"/>
                    <a:gd name="connsiteX2" fmla="*/ 1109382 w 1633817"/>
                    <a:gd name="connsiteY2" fmla="*/ 82999 h 2052993"/>
                    <a:gd name="connsiteX3" fmla="*/ 995082 w 1633817"/>
                    <a:gd name="connsiteY3" fmla="*/ 2316 h 2052993"/>
                    <a:gd name="connsiteX4" fmla="*/ 470647 w 1633817"/>
                    <a:gd name="connsiteY4" fmla="*/ 338493 h 2052993"/>
                    <a:gd name="connsiteX5" fmla="*/ 0 w 1633817"/>
                    <a:gd name="connsiteY5" fmla="*/ 1575622 h 2052993"/>
                    <a:gd name="connsiteX6" fmla="*/ 147917 w 1633817"/>
                    <a:gd name="connsiteY6" fmla="*/ 1663028 h 2052993"/>
                    <a:gd name="connsiteX7" fmla="*/ 107576 w 1633817"/>
                    <a:gd name="connsiteY7" fmla="*/ 1723540 h 2052993"/>
                    <a:gd name="connsiteX8" fmla="*/ 141194 w 1633817"/>
                    <a:gd name="connsiteY8" fmla="*/ 1810946 h 2052993"/>
                    <a:gd name="connsiteX9" fmla="*/ 537882 w 1633817"/>
                    <a:gd name="connsiteY9" fmla="*/ 2052993 h 2052993"/>
                    <a:gd name="connsiteX10" fmla="*/ 1633817 w 1633817"/>
                    <a:gd name="connsiteY10" fmla="*/ 284705 h 2052993"/>
                    <a:gd name="connsiteX0" fmla="*/ 1633817 w 1633817"/>
                    <a:gd name="connsiteY0" fmla="*/ 284705 h 2052993"/>
                    <a:gd name="connsiteX1" fmla="*/ 1196788 w 1633817"/>
                    <a:gd name="connsiteY1" fmla="*/ 2316 h 2052993"/>
                    <a:gd name="connsiteX2" fmla="*/ 1109382 w 1633817"/>
                    <a:gd name="connsiteY2" fmla="*/ 82999 h 2052993"/>
                    <a:gd name="connsiteX3" fmla="*/ 995082 w 1633817"/>
                    <a:gd name="connsiteY3" fmla="*/ 2316 h 2052993"/>
                    <a:gd name="connsiteX4" fmla="*/ 470647 w 1633817"/>
                    <a:gd name="connsiteY4" fmla="*/ 338493 h 2052993"/>
                    <a:gd name="connsiteX5" fmla="*/ 0 w 1633817"/>
                    <a:gd name="connsiteY5" fmla="*/ 1575622 h 2052993"/>
                    <a:gd name="connsiteX6" fmla="*/ 147917 w 1633817"/>
                    <a:gd name="connsiteY6" fmla="*/ 1663028 h 2052993"/>
                    <a:gd name="connsiteX7" fmla="*/ 107576 w 1633817"/>
                    <a:gd name="connsiteY7" fmla="*/ 1723540 h 2052993"/>
                    <a:gd name="connsiteX8" fmla="*/ 141194 w 1633817"/>
                    <a:gd name="connsiteY8" fmla="*/ 1810946 h 2052993"/>
                    <a:gd name="connsiteX9" fmla="*/ 537882 w 1633817"/>
                    <a:gd name="connsiteY9" fmla="*/ 2052993 h 2052993"/>
                    <a:gd name="connsiteX10" fmla="*/ 1633817 w 1633817"/>
                    <a:gd name="connsiteY10" fmla="*/ 284705 h 20529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633817" h="2052993">
                      <a:moveTo>
                        <a:pt x="1633817" y="284705"/>
                      </a:moveTo>
                      <a:lnTo>
                        <a:pt x="1196788" y="2316"/>
                      </a:lnTo>
                      <a:lnTo>
                        <a:pt x="1109382" y="82999"/>
                      </a:lnTo>
                      <a:lnTo>
                        <a:pt x="995082" y="2316"/>
                      </a:lnTo>
                      <a:cubicBezTo>
                        <a:pt x="954741" y="-26819"/>
                        <a:pt x="645459" y="226434"/>
                        <a:pt x="470647" y="338493"/>
                      </a:cubicBezTo>
                      <a:lnTo>
                        <a:pt x="0" y="1575622"/>
                      </a:lnTo>
                      <a:lnTo>
                        <a:pt x="147917" y="1663028"/>
                      </a:lnTo>
                      <a:lnTo>
                        <a:pt x="107576" y="1723540"/>
                      </a:lnTo>
                      <a:cubicBezTo>
                        <a:pt x="85445" y="1759819"/>
                        <a:pt x="103794" y="1784192"/>
                        <a:pt x="141194" y="1810946"/>
                      </a:cubicBezTo>
                      <a:lnTo>
                        <a:pt x="537882" y="2052993"/>
                      </a:lnTo>
                      <a:lnTo>
                        <a:pt x="1633817" y="284705"/>
                      </a:lnTo>
                      <a:close/>
                    </a:path>
                  </a:pathLst>
                </a:custGeom>
                <a:solidFill>
                  <a:srgbClr val="C769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任意多边形 18"/>
                <p:cNvSpPr/>
                <p:nvPr/>
              </p:nvSpPr>
              <p:spPr>
                <a:xfrm>
                  <a:off x="3196389" y="5269832"/>
                  <a:ext cx="1499937" cy="1211179"/>
                </a:xfrm>
                <a:custGeom>
                  <a:avLst/>
                  <a:gdLst>
                    <a:gd name="connsiteX0" fmla="*/ 1375611 w 1499937"/>
                    <a:gd name="connsiteY0" fmla="*/ 1211179 h 1211179"/>
                    <a:gd name="connsiteX1" fmla="*/ 0 w 1499937"/>
                    <a:gd name="connsiteY1" fmla="*/ 1211179 h 1211179"/>
                    <a:gd name="connsiteX2" fmla="*/ 196516 w 1499937"/>
                    <a:gd name="connsiteY2" fmla="*/ 364957 h 1211179"/>
                    <a:gd name="connsiteX3" fmla="*/ 284748 w 1499937"/>
                    <a:gd name="connsiteY3" fmla="*/ 393031 h 1211179"/>
                    <a:gd name="connsiteX4" fmla="*/ 376990 w 1499937"/>
                    <a:gd name="connsiteY4" fmla="*/ 0 h 1211179"/>
                    <a:gd name="connsiteX5" fmla="*/ 1483895 w 1499937"/>
                    <a:gd name="connsiteY5" fmla="*/ 272715 h 1211179"/>
                    <a:gd name="connsiteX6" fmla="*/ 1395664 w 1499937"/>
                    <a:gd name="connsiteY6" fmla="*/ 649705 h 1211179"/>
                    <a:gd name="connsiteX7" fmla="*/ 1499937 w 1499937"/>
                    <a:gd name="connsiteY7" fmla="*/ 677779 h 1211179"/>
                    <a:gd name="connsiteX8" fmla="*/ 1375611 w 1499937"/>
                    <a:gd name="connsiteY8" fmla="*/ 1211179 h 12111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99937" h="1211179">
                      <a:moveTo>
                        <a:pt x="1375611" y="1211179"/>
                      </a:moveTo>
                      <a:lnTo>
                        <a:pt x="0" y="1211179"/>
                      </a:lnTo>
                      <a:lnTo>
                        <a:pt x="196516" y="364957"/>
                      </a:lnTo>
                      <a:lnTo>
                        <a:pt x="284748" y="393031"/>
                      </a:lnTo>
                      <a:lnTo>
                        <a:pt x="376990" y="0"/>
                      </a:lnTo>
                      <a:lnTo>
                        <a:pt x="1483895" y="272715"/>
                      </a:lnTo>
                      <a:lnTo>
                        <a:pt x="1395664" y="649705"/>
                      </a:lnTo>
                      <a:lnTo>
                        <a:pt x="1499937" y="677779"/>
                      </a:lnTo>
                      <a:lnTo>
                        <a:pt x="1375611" y="1211179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" name="任意多边形 19"/>
                <p:cNvSpPr/>
                <p:nvPr/>
              </p:nvSpPr>
              <p:spPr>
                <a:xfrm>
                  <a:off x="3558115" y="3712735"/>
                  <a:ext cx="1546298" cy="1801739"/>
                </a:xfrm>
                <a:custGeom>
                  <a:avLst/>
                  <a:gdLst>
                    <a:gd name="connsiteX0" fmla="*/ 0 w 1419726"/>
                    <a:gd name="connsiteY0" fmla="*/ 1503947 h 1728537"/>
                    <a:gd name="connsiteX1" fmla="*/ 4011 w 1419726"/>
                    <a:gd name="connsiteY1" fmla="*/ 1159042 h 1728537"/>
                    <a:gd name="connsiteX2" fmla="*/ 172453 w 1419726"/>
                    <a:gd name="connsiteY2" fmla="*/ 473242 h 1728537"/>
                    <a:gd name="connsiteX3" fmla="*/ 284747 w 1419726"/>
                    <a:gd name="connsiteY3" fmla="*/ 0 h 1728537"/>
                    <a:gd name="connsiteX4" fmla="*/ 609600 w 1419726"/>
                    <a:gd name="connsiteY4" fmla="*/ 84221 h 1728537"/>
                    <a:gd name="connsiteX5" fmla="*/ 898358 w 1419726"/>
                    <a:gd name="connsiteY5" fmla="*/ 112295 h 1728537"/>
                    <a:gd name="connsiteX6" fmla="*/ 1231232 w 1419726"/>
                    <a:gd name="connsiteY6" fmla="*/ 272716 h 1728537"/>
                    <a:gd name="connsiteX7" fmla="*/ 1419726 w 1419726"/>
                    <a:gd name="connsiteY7" fmla="*/ 473242 h 1728537"/>
                    <a:gd name="connsiteX8" fmla="*/ 1002632 w 1419726"/>
                    <a:gd name="connsiteY8" fmla="*/ 1499937 h 1728537"/>
                    <a:gd name="connsiteX9" fmla="*/ 910390 w 1419726"/>
                    <a:gd name="connsiteY9" fmla="*/ 1728537 h 1728537"/>
                    <a:gd name="connsiteX10" fmla="*/ 0 w 1419726"/>
                    <a:gd name="connsiteY10" fmla="*/ 1503947 h 1728537"/>
                    <a:gd name="connsiteX0" fmla="*/ 92673 w 1512399"/>
                    <a:gd name="connsiteY0" fmla="*/ 1503947 h 1728537"/>
                    <a:gd name="connsiteX1" fmla="*/ 96684 w 1512399"/>
                    <a:gd name="connsiteY1" fmla="*/ 1159042 h 1728537"/>
                    <a:gd name="connsiteX2" fmla="*/ 265126 w 1512399"/>
                    <a:gd name="connsiteY2" fmla="*/ 473242 h 1728537"/>
                    <a:gd name="connsiteX3" fmla="*/ 377420 w 1512399"/>
                    <a:gd name="connsiteY3" fmla="*/ 0 h 1728537"/>
                    <a:gd name="connsiteX4" fmla="*/ 702273 w 1512399"/>
                    <a:gd name="connsiteY4" fmla="*/ 84221 h 1728537"/>
                    <a:gd name="connsiteX5" fmla="*/ 991031 w 1512399"/>
                    <a:gd name="connsiteY5" fmla="*/ 112295 h 1728537"/>
                    <a:gd name="connsiteX6" fmla="*/ 1323905 w 1512399"/>
                    <a:gd name="connsiteY6" fmla="*/ 272716 h 1728537"/>
                    <a:gd name="connsiteX7" fmla="*/ 1512399 w 1512399"/>
                    <a:gd name="connsiteY7" fmla="*/ 473242 h 1728537"/>
                    <a:gd name="connsiteX8" fmla="*/ 1095305 w 1512399"/>
                    <a:gd name="connsiteY8" fmla="*/ 1499937 h 1728537"/>
                    <a:gd name="connsiteX9" fmla="*/ 1003063 w 1512399"/>
                    <a:gd name="connsiteY9" fmla="*/ 1728537 h 1728537"/>
                    <a:gd name="connsiteX10" fmla="*/ 92673 w 1512399"/>
                    <a:gd name="connsiteY10" fmla="*/ 1503947 h 1728537"/>
                    <a:gd name="connsiteX0" fmla="*/ 127992 w 1547718"/>
                    <a:gd name="connsiteY0" fmla="*/ 1503947 h 1728537"/>
                    <a:gd name="connsiteX1" fmla="*/ 132003 w 1547718"/>
                    <a:gd name="connsiteY1" fmla="*/ 1159042 h 1728537"/>
                    <a:gd name="connsiteX2" fmla="*/ 300445 w 1547718"/>
                    <a:gd name="connsiteY2" fmla="*/ 473242 h 1728537"/>
                    <a:gd name="connsiteX3" fmla="*/ 412739 w 1547718"/>
                    <a:gd name="connsiteY3" fmla="*/ 0 h 1728537"/>
                    <a:gd name="connsiteX4" fmla="*/ 737592 w 1547718"/>
                    <a:gd name="connsiteY4" fmla="*/ 84221 h 1728537"/>
                    <a:gd name="connsiteX5" fmla="*/ 1026350 w 1547718"/>
                    <a:gd name="connsiteY5" fmla="*/ 112295 h 1728537"/>
                    <a:gd name="connsiteX6" fmla="*/ 1359224 w 1547718"/>
                    <a:gd name="connsiteY6" fmla="*/ 272716 h 1728537"/>
                    <a:gd name="connsiteX7" fmla="*/ 1547718 w 1547718"/>
                    <a:gd name="connsiteY7" fmla="*/ 473242 h 1728537"/>
                    <a:gd name="connsiteX8" fmla="*/ 1130624 w 1547718"/>
                    <a:gd name="connsiteY8" fmla="*/ 1499937 h 1728537"/>
                    <a:gd name="connsiteX9" fmla="*/ 1038382 w 1547718"/>
                    <a:gd name="connsiteY9" fmla="*/ 1728537 h 1728537"/>
                    <a:gd name="connsiteX10" fmla="*/ 127992 w 1547718"/>
                    <a:gd name="connsiteY10" fmla="*/ 1503947 h 1728537"/>
                    <a:gd name="connsiteX0" fmla="*/ 115526 w 1535252"/>
                    <a:gd name="connsiteY0" fmla="*/ 1503947 h 1728537"/>
                    <a:gd name="connsiteX1" fmla="*/ 119537 w 1535252"/>
                    <a:gd name="connsiteY1" fmla="*/ 1159042 h 1728537"/>
                    <a:gd name="connsiteX2" fmla="*/ 287979 w 1535252"/>
                    <a:gd name="connsiteY2" fmla="*/ 473242 h 1728537"/>
                    <a:gd name="connsiteX3" fmla="*/ 400273 w 1535252"/>
                    <a:gd name="connsiteY3" fmla="*/ 0 h 1728537"/>
                    <a:gd name="connsiteX4" fmla="*/ 725126 w 1535252"/>
                    <a:gd name="connsiteY4" fmla="*/ 84221 h 1728537"/>
                    <a:gd name="connsiteX5" fmla="*/ 1013884 w 1535252"/>
                    <a:gd name="connsiteY5" fmla="*/ 112295 h 1728537"/>
                    <a:gd name="connsiteX6" fmla="*/ 1346758 w 1535252"/>
                    <a:gd name="connsiteY6" fmla="*/ 272716 h 1728537"/>
                    <a:gd name="connsiteX7" fmla="*/ 1535252 w 1535252"/>
                    <a:gd name="connsiteY7" fmla="*/ 473242 h 1728537"/>
                    <a:gd name="connsiteX8" fmla="*/ 1118158 w 1535252"/>
                    <a:gd name="connsiteY8" fmla="*/ 1499937 h 1728537"/>
                    <a:gd name="connsiteX9" fmla="*/ 1025916 w 1535252"/>
                    <a:gd name="connsiteY9" fmla="*/ 1728537 h 1728537"/>
                    <a:gd name="connsiteX10" fmla="*/ 115526 w 1535252"/>
                    <a:gd name="connsiteY10" fmla="*/ 1503947 h 1728537"/>
                    <a:gd name="connsiteX0" fmla="*/ 115526 w 1535252"/>
                    <a:gd name="connsiteY0" fmla="*/ 1548883 h 1773473"/>
                    <a:gd name="connsiteX1" fmla="*/ 119537 w 1535252"/>
                    <a:gd name="connsiteY1" fmla="*/ 1203978 h 1773473"/>
                    <a:gd name="connsiteX2" fmla="*/ 287979 w 1535252"/>
                    <a:gd name="connsiteY2" fmla="*/ 518178 h 1773473"/>
                    <a:gd name="connsiteX3" fmla="*/ 400273 w 1535252"/>
                    <a:gd name="connsiteY3" fmla="*/ 44936 h 1773473"/>
                    <a:gd name="connsiteX4" fmla="*/ 725126 w 1535252"/>
                    <a:gd name="connsiteY4" fmla="*/ 129157 h 1773473"/>
                    <a:gd name="connsiteX5" fmla="*/ 1013884 w 1535252"/>
                    <a:gd name="connsiteY5" fmla="*/ 157231 h 1773473"/>
                    <a:gd name="connsiteX6" fmla="*/ 1346758 w 1535252"/>
                    <a:gd name="connsiteY6" fmla="*/ 317652 h 1773473"/>
                    <a:gd name="connsiteX7" fmla="*/ 1535252 w 1535252"/>
                    <a:gd name="connsiteY7" fmla="*/ 518178 h 1773473"/>
                    <a:gd name="connsiteX8" fmla="*/ 1118158 w 1535252"/>
                    <a:gd name="connsiteY8" fmla="*/ 1544873 h 1773473"/>
                    <a:gd name="connsiteX9" fmla="*/ 1025916 w 1535252"/>
                    <a:gd name="connsiteY9" fmla="*/ 1773473 h 1773473"/>
                    <a:gd name="connsiteX10" fmla="*/ 115526 w 1535252"/>
                    <a:gd name="connsiteY10" fmla="*/ 1548883 h 1773473"/>
                    <a:gd name="connsiteX0" fmla="*/ 115526 w 1535252"/>
                    <a:gd name="connsiteY0" fmla="*/ 1577149 h 1801739"/>
                    <a:gd name="connsiteX1" fmla="*/ 119537 w 1535252"/>
                    <a:gd name="connsiteY1" fmla="*/ 1232244 h 1801739"/>
                    <a:gd name="connsiteX2" fmla="*/ 287979 w 1535252"/>
                    <a:gd name="connsiteY2" fmla="*/ 546444 h 1801739"/>
                    <a:gd name="connsiteX3" fmla="*/ 400273 w 1535252"/>
                    <a:gd name="connsiteY3" fmla="*/ 73202 h 1801739"/>
                    <a:gd name="connsiteX4" fmla="*/ 725126 w 1535252"/>
                    <a:gd name="connsiteY4" fmla="*/ 157423 h 1801739"/>
                    <a:gd name="connsiteX5" fmla="*/ 1013884 w 1535252"/>
                    <a:gd name="connsiteY5" fmla="*/ 185497 h 1801739"/>
                    <a:gd name="connsiteX6" fmla="*/ 1346758 w 1535252"/>
                    <a:gd name="connsiteY6" fmla="*/ 345918 h 1801739"/>
                    <a:gd name="connsiteX7" fmla="*/ 1535252 w 1535252"/>
                    <a:gd name="connsiteY7" fmla="*/ 546444 h 1801739"/>
                    <a:gd name="connsiteX8" fmla="*/ 1118158 w 1535252"/>
                    <a:gd name="connsiteY8" fmla="*/ 1573139 h 1801739"/>
                    <a:gd name="connsiteX9" fmla="*/ 1025916 w 1535252"/>
                    <a:gd name="connsiteY9" fmla="*/ 1801739 h 1801739"/>
                    <a:gd name="connsiteX10" fmla="*/ 115526 w 1535252"/>
                    <a:gd name="connsiteY10" fmla="*/ 1577149 h 1801739"/>
                    <a:gd name="connsiteX0" fmla="*/ 115526 w 1535252"/>
                    <a:gd name="connsiteY0" fmla="*/ 1577149 h 1801739"/>
                    <a:gd name="connsiteX1" fmla="*/ 119537 w 1535252"/>
                    <a:gd name="connsiteY1" fmla="*/ 1232244 h 1801739"/>
                    <a:gd name="connsiteX2" fmla="*/ 287979 w 1535252"/>
                    <a:gd name="connsiteY2" fmla="*/ 546444 h 1801739"/>
                    <a:gd name="connsiteX3" fmla="*/ 400273 w 1535252"/>
                    <a:gd name="connsiteY3" fmla="*/ 73202 h 1801739"/>
                    <a:gd name="connsiteX4" fmla="*/ 725126 w 1535252"/>
                    <a:gd name="connsiteY4" fmla="*/ 157423 h 1801739"/>
                    <a:gd name="connsiteX5" fmla="*/ 1013884 w 1535252"/>
                    <a:gd name="connsiteY5" fmla="*/ 185497 h 1801739"/>
                    <a:gd name="connsiteX6" fmla="*/ 1346758 w 1535252"/>
                    <a:gd name="connsiteY6" fmla="*/ 345918 h 1801739"/>
                    <a:gd name="connsiteX7" fmla="*/ 1535252 w 1535252"/>
                    <a:gd name="connsiteY7" fmla="*/ 546444 h 1801739"/>
                    <a:gd name="connsiteX8" fmla="*/ 1118158 w 1535252"/>
                    <a:gd name="connsiteY8" fmla="*/ 1573139 h 1801739"/>
                    <a:gd name="connsiteX9" fmla="*/ 1025916 w 1535252"/>
                    <a:gd name="connsiteY9" fmla="*/ 1801739 h 1801739"/>
                    <a:gd name="connsiteX10" fmla="*/ 115526 w 1535252"/>
                    <a:gd name="connsiteY10" fmla="*/ 1577149 h 1801739"/>
                    <a:gd name="connsiteX0" fmla="*/ 115526 w 1535252"/>
                    <a:gd name="connsiteY0" fmla="*/ 1577149 h 1801739"/>
                    <a:gd name="connsiteX1" fmla="*/ 119537 w 1535252"/>
                    <a:gd name="connsiteY1" fmla="*/ 1232244 h 1801739"/>
                    <a:gd name="connsiteX2" fmla="*/ 287979 w 1535252"/>
                    <a:gd name="connsiteY2" fmla="*/ 546444 h 1801739"/>
                    <a:gd name="connsiteX3" fmla="*/ 400273 w 1535252"/>
                    <a:gd name="connsiteY3" fmla="*/ 73202 h 1801739"/>
                    <a:gd name="connsiteX4" fmla="*/ 725126 w 1535252"/>
                    <a:gd name="connsiteY4" fmla="*/ 157423 h 1801739"/>
                    <a:gd name="connsiteX5" fmla="*/ 1013884 w 1535252"/>
                    <a:gd name="connsiteY5" fmla="*/ 185497 h 1801739"/>
                    <a:gd name="connsiteX6" fmla="*/ 1346758 w 1535252"/>
                    <a:gd name="connsiteY6" fmla="*/ 345918 h 1801739"/>
                    <a:gd name="connsiteX7" fmla="*/ 1535252 w 1535252"/>
                    <a:gd name="connsiteY7" fmla="*/ 546444 h 1801739"/>
                    <a:gd name="connsiteX8" fmla="*/ 1118158 w 1535252"/>
                    <a:gd name="connsiteY8" fmla="*/ 1573139 h 1801739"/>
                    <a:gd name="connsiteX9" fmla="*/ 1025916 w 1535252"/>
                    <a:gd name="connsiteY9" fmla="*/ 1801739 h 1801739"/>
                    <a:gd name="connsiteX10" fmla="*/ 115526 w 1535252"/>
                    <a:gd name="connsiteY10" fmla="*/ 1577149 h 1801739"/>
                    <a:gd name="connsiteX0" fmla="*/ 115526 w 1535252"/>
                    <a:gd name="connsiteY0" fmla="*/ 1577149 h 1801739"/>
                    <a:gd name="connsiteX1" fmla="*/ 119537 w 1535252"/>
                    <a:gd name="connsiteY1" fmla="*/ 1232244 h 1801739"/>
                    <a:gd name="connsiteX2" fmla="*/ 287979 w 1535252"/>
                    <a:gd name="connsiteY2" fmla="*/ 546444 h 1801739"/>
                    <a:gd name="connsiteX3" fmla="*/ 400273 w 1535252"/>
                    <a:gd name="connsiteY3" fmla="*/ 73202 h 1801739"/>
                    <a:gd name="connsiteX4" fmla="*/ 725126 w 1535252"/>
                    <a:gd name="connsiteY4" fmla="*/ 157423 h 1801739"/>
                    <a:gd name="connsiteX5" fmla="*/ 1013884 w 1535252"/>
                    <a:gd name="connsiteY5" fmla="*/ 185497 h 1801739"/>
                    <a:gd name="connsiteX6" fmla="*/ 1346758 w 1535252"/>
                    <a:gd name="connsiteY6" fmla="*/ 345918 h 1801739"/>
                    <a:gd name="connsiteX7" fmla="*/ 1535252 w 1535252"/>
                    <a:gd name="connsiteY7" fmla="*/ 546444 h 1801739"/>
                    <a:gd name="connsiteX8" fmla="*/ 1118158 w 1535252"/>
                    <a:gd name="connsiteY8" fmla="*/ 1573139 h 1801739"/>
                    <a:gd name="connsiteX9" fmla="*/ 1025916 w 1535252"/>
                    <a:gd name="connsiteY9" fmla="*/ 1801739 h 1801739"/>
                    <a:gd name="connsiteX10" fmla="*/ 115526 w 1535252"/>
                    <a:gd name="connsiteY10" fmla="*/ 1577149 h 1801739"/>
                    <a:gd name="connsiteX0" fmla="*/ 115526 w 1535252"/>
                    <a:gd name="connsiteY0" fmla="*/ 1577149 h 1801739"/>
                    <a:gd name="connsiteX1" fmla="*/ 119537 w 1535252"/>
                    <a:gd name="connsiteY1" fmla="*/ 1232244 h 1801739"/>
                    <a:gd name="connsiteX2" fmla="*/ 287979 w 1535252"/>
                    <a:gd name="connsiteY2" fmla="*/ 546444 h 1801739"/>
                    <a:gd name="connsiteX3" fmla="*/ 400273 w 1535252"/>
                    <a:gd name="connsiteY3" fmla="*/ 73202 h 1801739"/>
                    <a:gd name="connsiteX4" fmla="*/ 725126 w 1535252"/>
                    <a:gd name="connsiteY4" fmla="*/ 157423 h 1801739"/>
                    <a:gd name="connsiteX5" fmla="*/ 1013884 w 1535252"/>
                    <a:gd name="connsiteY5" fmla="*/ 185497 h 1801739"/>
                    <a:gd name="connsiteX6" fmla="*/ 1346758 w 1535252"/>
                    <a:gd name="connsiteY6" fmla="*/ 345918 h 1801739"/>
                    <a:gd name="connsiteX7" fmla="*/ 1535252 w 1535252"/>
                    <a:gd name="connsiteY7" fmla="*/ 546444 h 1801739"/>
                    <a:gd name="connsiteX8" fmla="*/ 1118158 w 1535252"/>
                    <a:gd name="connsiteY8" fmla="*/ 1573139 h 1801739"/>
                    <a:gd name="connsiteX9" fmla="*/ 1025916 w 1535252"/>
                    <a:gd name="connsiteY9" fmla="*/ 1801739 h 1801739"/>
                    <a:gd name="connsiteX10" fmla="*/ 115526 w 1535252"/>
                    <a:gd name="connsiteY10" fmla="*/ 1577149 h 1801739"/>
                    <a:gd name="connsiteX0" fmla="*/ 115526 w 1535252"/>
                    <a:gd name="connsiteY0" fmla="*/ 1577149 h 1801739"/>
                    <a:gd name="connsiteX1" fmla="*/ 119537 w 1535252"/>
                    <a:gd name="connsiteY1" fmla="*/ 1232244 h 1801739"/>
                    <a:gd name="connsiteX2" fmla="*/ 287979 w 1535252"/>
                    <a:gd name="connsiteY2" fmla="*/ 546444 h 1801739"/>
                    <a:gd name="connsiteX3" fmla="*/ 400273 w 1535252"/>
                    <a:gd name="connsiteY3" fmla="*/ 73202 h 1801739"/>
                    <a:gd name="connsiteX4" fmla="*/ 725126 w 1535252"/>
                    <a:gd name="connsiteY4" fmla="*/ 157423 h 1801739"/>
                    <a:gd name="connsiteX5" fmla="*/ 1013884 w 1535252"/>
                    <a:gd name="connsiteY5" fmla="*/ 185497 h 1801739"/>
                    <a:gd name="connsiteX6" fmla="*/ 1078053 w 1535252"/>
                    <a:gd name="connsiteY6" fmla="*/ 221591 h 1801739"/>
                    <a:gd name="connsiteX7" fmla="*/ 1346758 w 1535252"/>
                    <a:gd name="connsiteY7" fmla="*/ 345918 h 1801739"/>
                    <a:gd name="connsiteX8" fmla="*/ 1535252 w 1535252"/>
                    <a:gd name="connsiteY8" fmla="*/ 546444 h 1801739"/>
                    <a:gd name="connsiteX9" fmla="*/ 1118158 w 1535252"/>
                    <a:gd name="connsiteY9" fmla="*/ 1573139 h 1801739"/>
                    <a:gd name="connsiteX10" fmla="*/ 1025916 w 1535252"/>
                    <a:gd name="connsiteY10" fmla="*/ 1801739 h 1801739"/>
                    <a:gd name="connsiteX11" fmla="*/ 115526 w 1535252"/>
                    <a:gd name="connsiteY11" fmla="*/ 1577149 h 1801739"/>
                    <a:gd name="connsiteX0" fmla="*/ 115526 w 1535252"/>
                    <a:gd name="connsiteY0" fmla="*/ 1577149 h 1801739"/>
                    <a:gd name="connsiteX1" fmla="*/ 119537 w 1535252"/>
                    <a:gd name="connsiteY1" fmla="*/ 1232244 h 1801739"/>
                    <a:gd name="connsiteX2" fmla="*/ 287979 w 1535252"/>
                    <a:gd name="connsiteY2" fmla="*/ 546444 h 1801739"/>
                    <a:gd name="connsiteX3" fmla="*/ 400273 w 1535252"/>
                    <a:gd name="connsiteY3" fmla="*/ 73202 h 1801739"/>
                    <a:gd name="connsiteX4" fmla="*/ 725126 w 1535252"/>
                    <a:gd name="connsiteY4" fmla="*/ 157423 h 1801739"/>
                    <a:gd name="connsiteX5" fmla="*/ 1013884 w 1535252"/>
                    <a:gd name="connsiteY5" fmla="*/ 185497 h 1801739"/>
                    <a:gd name="connsiteX6" fmla="*/ 1078053 w 1535252"/>
                    <a:gd name="connsiteY6" fmla="*/ 221591 h 1801739"/>
                    <a:gd name="connsiteX7" fmla="*/ 1346758 w 1535252"/>
                    <a:gd name="connsiteY7" fmla="*/ 345918 h 1801739"/>
                    <a:gd name="connsiteX8" fmla="*/ 1535252 w 1535252"/>
                    <a:gd name="connsiteY8" fmla="*/ 546444 h 1801739"/>
                    <a:gd name="connsiteX9" fmla="*/ 1118158 w 1535252"/>
                    <a:gd name="connsiteY9" fmla="*/ 1573139 h 1801739"/>
                    <a:gd name="connsiteX10" fmla="*/ 1025916 w 1535252"/>
                    <a:gd name="connsiteY10" fmla="*/ 1801739 h 1801739"/>
                    <a:gd name="connsiteX11" fmla="*/ 115526 w 1535252"/>
                    <a:gd name="connsiteY11" fmla="*/ 1577149 h 1801739"/>
                    <a:gd name="connsiteX0" fmla="*/ 115526 w 1535252"/>
                    <a:gd name="connsiteY0" fmla="*/ 1577149 h 1801739"/>
                    <a:gd name="connsiteX1" fmla="*/ 119537 w 1535252"/>
                    <a:gd name="connsiteY1" fmla="*/ 1232244 h 1801739"/>
                    <a:gd name="connsiteX2" fmla="*/ 287979 w 1535252"/>
                    <a:gd name="connsiteY2" fmla="*/ 546444 h 1801739"/>
                    <a:gd name="connsiteX3" fmla="*/ 400273 w 1535252"/>
                    <a:gd name="connsiteY3" fmla="*/ 73202 h 1801739"/>
                    <a:gd name="connsiteX4" fmla="*/ 725126 w 1535252"/>
                    <a:gd name="connsiteY4" fmla="*/ 157423 h 1801739"/>
                    <a:gd name="connsiteX5" fmla="*/ 1013884 w 1535252"/>
                    <a:gd name="connsiteY5" fmla="*/ 185497 h 1801739"/>
                    <a:gd name="connsiteX6" fmla="*/ 1078053 w 1535252"/>
                    <a:gd name="connsiteY6" fmla="*/ 221591 h 1801739"/>
                    <a:gd name="connsiteX7" fmla="*/ 1346758 w 1535252"/>
                    <a:gd name="connsiteY7" fmla="*/ 345918 h 1801739"/>
                    <a:gd name="connsiteX8" fmla="*/ 1535252 w 1535252"/>
                    <a:gd name="connsiteY8" fmla="*/ 546444 h 1801739"/>
                    <a:gd name="connsiteX9" fmla="*/ 1118158 w 1535252"/>
                    <a:gd name="connsiteY9" fmla="*/ 1573139 h 1801739"/>
                    <a:gd name="connsiteX10" fmla="*/ 1025916 w 1535252"/>
                    <a:gd name="connsiteY10" fmla="*/ 1801739 h 1801739"/>
                    <a:gd name="connsiteX11" fmla="*/ 115526 w 1535252"/>
                    <a:gd name="connsiteY11" fmla="*/ 1577149 h 1801739"/>
                    <a:gd name="connsiteX0" fmla="*/ 115526 w 1535252"/>
                    <a:gd name="connsiteY0" fmla="*/ 1577149 h 1801739"/>
                    <a:gd name="connsiteX1" fmla="*/ 119537 w 1535252"/>
                    <a:gd name="connsiteY1" fmla="*/ 1232244 h 1801739"/>
                    <a:gd name="connsiteX2" fmla="*/ 287979 w 1535252"/>
                    <a:gd name="connsiteY2" fmla="*/ 546444 h 1801739"/>
                    <a:gd name="connsiteX3" fmla="*/ 400273 w 1535252"/>
                    <a:gd name="connsiteY3" fmla="*/ 73202 h 1801739"/>
                    <a:gd name="connsiteX4" fmla="*/ 725126 w 1535252"/>
                    <a:gd name="connsiteY4" fmla="*/ 157423 h 1801739"/>
                    <a:gd name="connsiteX5" fmla="*/ 1013884 w 1535252"/>
                    <a:gd name="connsiteY5" fmla="*/ 185497 h 1801739"/>
                    <a:gd name="connsiteX6" fmla="*/ 1078053 w 1535252"/>
                    <a:gd name="connsiteY6" fmla="*/ 221591 h 1801739"/>
                    <a:gd name="connsiteX7" fmla="*/ 1346758 w 1535252"/>
                    <a:gd name="connsiteY7" fmla="*/ 345918 h 1801739"/>
                    <a:gd name="connsiteX8" fmla="*/ 1535252 w 1535252"/>
                    <a:gd name="connsiteY8" fmla="*/ 546444 h 1801739"/>
                    <a:gd name="connsiteX9" fmla="*/ 1118158 w 1535252"/>
                    <a:gd name="connsiteY9" fmla="*/ 1573139 h 1801739"/>
                    <a:gd name="connsiteX10" fmla="*/ 1025916 w 1535252"/>
                    <a:gd name="connsiteY10" fmla="*/ 1801739 h 1801739"/>
                    <a:gd name="connsiteX11" fmla="*/ 115526 w 1535252"/>
                    <a:gd name="connsiteY11" fmla="*/ 1577149 h 1801739"/>
                    <a:gd name="connsiteX0" fmla="*/ 115526 w 1535252"/>
                    <a:gd name="connsiteY0" fmla="*/ 1577149 h 1801739"/>
                    <a:gd name="connsiteX1" fmla="*/ 119537 w 1535252"/>
                    <a:gd name="connsiteY1" fmla="*/ 1232244 h 1801739"/>
                    <a:gd name="connsiteX2" fmla="*/ 287979 w 1535252"/>
                    <a:gd name="connsiteY2" fmla="*/ 546444 h 1801739"/>
                    <a:gd name="connsiteX3" fmla="*/ 400273 w 1535252"/>
                    <a:gd name="connsiteY3" fmla="*/ 73202 h 1801739"/>
                    <a:gd name="connsiteX4" fmla="*/ 725126 w 1535252"/>
                    <a:gd name="connsiteY4" fmla="*/ 157423 h 1801739"/>
                    <a:gd name="connsiteX5" fmla="*/ 1013884 w 1535252"/>
                    <a:gd name="connsiteY5" fmla="*/ 185497 h 1801739"/>
                    <a:gd name="connsiteX6" fmla="*/ 1078053 w 1535252"/>
                    <a:gd name="connsiteY6" fmla="*/ 221591 h 1801739"/>
                    <a:gd name="connsiteX7" fmla="*/ 1346758 w 1535252"/>
                    <a:gd name="connsiteY7" fmla="*/ 345918 h 1801739"/>
                    <a:gd name="connsiteX8" fmla="*/ 1535252 w 1535252"/>
                    <a:gd name="connsiteY8" fmla="*/ 546444 h 1801739"/>
                    <a:gd name="connsiteX9" fmla="*/ 1118158 w 1535252"/>
                    <a:gd name="connsiteY9" fmla="*/ 1573139 h 1801739"/>
                    <a:gd name="connsiteX10" fmla="*/ 1025916 w 1535252"/>
                    <a:gd name="connsiteY10" fmla="*/ 1801739 h 1801739"/>
                    <a:gd name="connsiteX11" fmla="*/ 115526 w 1535252"/>
                    <a:gd name="connsiteY11" fmla="*/ 1577149 h 1801739"/>
                    <a:gd name="connsiteX0" fmla="*/ 115526 w 1546298"/>
                    <a:gd name="connsiteY0" fmla="*/ 1577149 h 1801739"/>
                    <a:gd name="connsiteX1" fmla="*/ 119537 w 1546298"/>
                    <a:gd name="connsiteY1" fmla="*/ 1232244 h 1801739"/>
                    <a:gd name="connsiteX2" fmla="*/ 287979 w 1546298"/>
                    <a:gd name="connsiteY2" fmla="*/ 546444 h 1801739"/>
                    <a:gd name="connsiteX3" fmla="*/ 400273 w 1546298"/>
                    <a:gd name="connsiteY3" fmla="*/ 73202 h 1801739"/>
                    <a:gd name="connsiteX4" fmla="*/ 725126 w 1546298"/>
                    <a:gd name="connsiteY4" fmla="*/ 157423 h 1801739"/>
                    <a:gd name="connsiteX5" fmla="*/ 1013884 w 1546298"/>
                    <a:gd name="connsiteY5" fmla="*/ 185497 h 1801739"/>
                    <a:gd name="connsiteX6" fmla="*/ 1078053 w 1546298"/>
                    <a:gd name="connsiteY6" fmla="*/ 221591 h 1801739"/>
                    <a:gd name="connsiteX7" fmla="*/ 1346758 w 1546298"/>
                    <a:gd name="connsiteY7" fmla="*/ 345918 h 1801739"/>
                    <a:gd name="connsiteX8" fmla="*/ 1535252 w 1546298"/>
                    <a:gd name="connsiteY8" fmla="*/ 546444 h 1801739"/>
                    <a:gd name="connsiteX9" fmla="*/ 1118158 w 1546298"/>
                    <a:gd name="connsiteY9" fmla="*/ 1573139 h 1801739"/>
                    <a:gd name="connsiteX10" fmla="*/ 1025916 w 1546298"/>
                    <a:gd name="connsiteY10" fmla="*/ 1801739 h 1801739"/>
                    <a:gd name="connsiteX11" fmla="*/ 115526 w 1546298"/>
                    <a:gd name="connsiteY11" fmla="*/ 1577149 h 1801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546298" h="1801739">
                      <a:moveTo>
                        <a:pt x="115526" y="1577149"/>
                      </a:moveTo>
                      <a:lnTo>
                        <a:pt x="119537" y="1232244"/>
                      </a:lnTo>
                      <a:cubicBezTo>
                        <a:pt x="-125105" y="923434"/>
                        <a:pt x="43338" y="398055"/>
                        <a:pt x="287979" y="546444"/>
                      </a:cubicBezTo>
                      <a:lnTo>
                        <a:pt x="400273" y="73202"/>
                      </a:lnTo>
                      <a:cubicBezTo>
                        <a:pt x="432357" y="-55135"/>
                        <a:pt x="709084" y="-7009"/>
                        <a:pt x="725126" y="157423"/>
                      </a:cubicBezTo>
                      <a:cubicBezTo>
                        <a:pt x="829400" y="38444"/>
                        <a:pt x="977789" y="75876"/>
                        <a:pt x="1013884" y="185497"/>
                      </a:cubicBezTo>
                      <a:cubicBezTo>
                        <a:pt x="1072705" y="196192"/>
                        <a:pt x="1022574" y="194854"/>
                        <a:pt x="1078053" y="221591"/>
                      </a:cubicBezTo>
                      <a:cubicBezTo>
                        <a:pt x="1253848" y="148065"/>
                        <a:pt x="1326706" y="247660"/>
                        <a:pt x="1346758" y="345918"/>
                      </a:cubicBezTo>
                      <a:cubicBezTo>
                        <a:pt x="1545947" y="360623"/>
                        <a:pt x="1564663" y="419444"/>
                        <a:pt x="1535252" y="546444"/>
                      </a:cubicBezTo>
                      <a:lnTo>
                        <a:pt x="1118158" y="1573139"/>
                      </a:lnTo>
                      <a:lnTo>
                        <a:pt x="1025916" y="1801739"/>
                      </a:lnTo>
                      <a:lnTo>
                        <a:pt x="115526" y="1577149"/>
                      </a:lnTo>
                      <a:close/>
                    </a:path>
                  </a:pathLst>
                </a:custGeom>
                <a:solidFill>
                  <a:srgbClr val="F0A8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0" name="矩形 9"/>
              <p:cNvSpPr/>
              <p:nvPr/>
            </p:nvSpPr>
            <p:spPr>
              <a:xfrm>
                <a:off x="4260092" y="2707391"/>
                <a:ext cx="1036486" cy="7425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2400" b="1" dirty="0">
                    <a:solidFill>
                      <a:srgbClr val="F8FC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+mn-lt"/>
                  </a:rPr>
                  <a:t>一等奖</a:t>
                </a:r>
                <a:r>
                  <a:rPr lang="en-US" altLang="zh-CN" sz="2400" b="1" dirty="0">
                    <a:solidFill>
                      <a:srgbClr val="F8FC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+mn-lt"/>
                  </a:rPr>
                  <a:t>15%</a:t>
                </a:r>
                <a:endParaRPr lang="zh-CN" altLang="en-US" sz="2400" b="1" dirty="0">
                  <a:solidFill>
                    <a:srgbClr val="F8FC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7346632" y="5045516"/>
                <a:ext cx="890516" cy="7425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2400" b="1" dirty="0">
                    <a:solidFill>
                      <a:srgbClr val="F8FC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+mn-lt"/>
                  </a:rPr>
                  <a:t>淘汰</a:t>
                </a:r>
                <a:r>
                  <a:rPr lang="en-US" altLang="zh-CN" sz="2400" b="1" dirty="0">
                    <a:solidFill>
                      <a:srgbClr val="F8FC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+mn-lt"/>
                  </a:rPr>
                  <a:t>20%</a:t>
                </a:r>
                <a:endParaRPr lang="zh-CN" altLang="en-US" sz="2400" b="1" dirty="0">
                  <a:solidFill>
                    <a:srgbClr val="F8FC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9562544" y="4492406"/>
              <a:ext cx="1124629" cy="830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b="1" dirty="0" smtClean="0">
                  <a:solidFill>
                    <a:srgbClr val="F8FC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二等奖</a:t>
              </a:r>
              <a:r>
                <a:rPr lang="en-US" altLang="zh-CN" sz="2400" b="1" dirty="0" smtClean="0">
                  <a:solidFill>
                    <a:srgbClr val="F8FC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35%</a:t>
              </a:r>
              <a:endParaRPr lang="zh-CN" altLang="en-US" sz="2400" b="1" dirty="0">
                <a:solidFill>
                  <a:srgbClr val="F8FC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10963834" y="4661684"/>
              <a:ext cx="1124629" cy="830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b="1" dirty="0" smtClean="0">
                  <a:solidFill>
                    <a:srgbClr val="F8FC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三等奖</a:t>
              </a:r>
              <a:r>
                <a:rPr lang="en-US" altLang="zh-CN" sz="2400" b="1" dirty="0" smtClean="0">
                  <a:solidFill>
                    <a:srgbClr val="F8FC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50%</a:t>
              </a:r>
              <a:endParaRPr lang="zh-CN" altLang="en-US" sz="2400" b="1" dirty="0">
                <a:solidFill>
                  <a:srgbClr val="F8FC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11851201" y="5863712"/>
              <a:ext cx="966246" cy="830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b="1" dirty="0" smtClean="0">
                  <a:solidFill>
                    <a:srgbClr val="F8FC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获奖</a:t>
              </a:r>
              <a:r>
                <a:rPr lang="en-US" altLang="zh-CN" sz="2400" b="1" dirty="0" smtClean="0">
                  <a:solidFill>
                    <a:srgbClr val="F8FC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80</a:t>
              </a:r>
              <a:r>
                <a:rPr lang="en-US" altLang="zh-CN" sz="2400" b="1" dirty="0">
                  <a:solidFill>
                    <a:srgbClr val="F8FC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%</a:t>
              </a:r>
              <a:endParaRPr lang="zh-CN" altLang="en-US" sz="2400" b="1" dirty="0">
                <a:solidFill>
                  <a:srgbClr val="F8FC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3" name="左箭头 2"/>
            <p:cNvSpPr/>
            <p:nvPr/>
          </p:nvSpPr>
          <p:spPr>
            <a:xfrm rot="1414117">
              <a:off x="12120797" y="5506162"/>
              <a:ext cx="614006" cy="374810"/>
            </a:xfrm>
            <a:prstGeom prst="left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矩形 23">
            <a:extLst>
              <a:ext uri="{FF2B5EF4-FFF2-40B4-BE49-F238E27FC236}">
                <a16:creationId xmlns="" xmlns:a16="http://schemas.microsoft.com/office/drawing/2014/main" id="{CF0A3D3B-5963-44E8-A654-BA4D0F644B0A}"/>
              </a:ext>
            </a:extLst>
          </p:cNvPr>
          <p:cNvSpPr/>
          <p:nvPr/>
        </p:nvSpPr>
        <p:spPr>
          <a:xfrm>
            <a:off x="1306143" y="3036501"/>
            <a:ext cx="6679428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终评作品等级奖获奖比例约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7995284" y="2660291"/>
            <a:ext cx="0" cy="593136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平行四边形 26">
            <a:extLst>
              <a:ext uri="{FF2B5EF4-FFF2-40B4-BE49-F238E27FC236}">
                <a16:creationId xmlns="" xmlns:a16="http://schemas.microsoft.com/office/drawing/2014/main" id="{A07C99DD-375A-46C9-BA0A-D15282603486}"/>
              </a:ext>
            </a:extLst>
          </p:cNvPr>
          <p:cNvSpPr/>
          <p:nvPr/>
        </p:nvSpPr>
        <p:spPr>
          <a:xfrm>
            <a:off x="8777805" y="1836490"/>
            <a:ext cx="2880174" cy="1001273"/>
          </a:xfrm>
          <a:prstGeom prst="parallelogram">
            <a:avLst/>
          </a:prstGeom>
          <a:solidFill>
            <a:srgbClr val="004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>
            <a:extLst>
              <a:ext uri="{FF2B5EF4-FFF2-40B4-BE49-F238E27FC236}">
                <a16:creationId xmlns="" xmlns:a16="http://schemas.microsoft.com/office/drawing/2014/main" id="{31227ADB-4132-4E92-875A-770340B5FA14}"/>
              </a:ext>
            </a:extLst>
          </p:cNvPr>
          <p:cNvSpPr txBox="1"/>
          <p:nvPr/>
        </p:nvSpPr>
        <p:spPr>
          <a:xfrm>
            <a:off x="8993828" y="2013960"/>
            <a:ext cx="2880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监督、处理</a:t>
            </a:r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流程图: 可选过程 28"/>
          <p:cNvSpPr/>
          <p:nvPr/>
        </p:nvSpPr>
        <p:spPr>
          <a:xfrm>
            <a:off x="9282165" y="3204640"/>
            <a:ext cx="2128150" cy="1475169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评审监督</a:t>
            </a:r>
            <a:endParaRPr lang="en-US" altLang="zh-CN" sz="28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委员会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流程图: 可选过程 29"/>
          <p:cNvSpPr/>
          <p:nvPr/>
        </p:nvSpPr>
        <p:spPr>
          <a:xfrm>
            <a:off x="12697195" y="3204640"/>
            <a:ext cx="2129136" cy="147517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科学道德和伦理</a:t>
            </a:r>
            <a:r>
              <a:rPr lang="zh-CN" altLang="en-US" sz="2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审查</a:t>
            </a:r>
            <a:endParaRPr lang="en-US" altLang="zh-CN" sz="28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委员会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1" name="直线箭头连接符 19"/>
          <p:cNvCxnSpPr/>
          <p:nvPr/>
        </p:nvCxnSpPr>
        <p:spPr>
          <a:xfrm>
            <a:off x="10297379" y="4687842"/>
            <a:ext cx="0" cy="533024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>
            <a:extLst>
              <a:ext uri="{FF2B5EF4-FFF2-40B4-BE49-F238E27FC236}">
                <a16:creationId xmlns="" xmlns:a16="http://schemas.microsoft.com/office/drawing/2014/main" id="{CF0A3D3B-5963-44E8-A654-BA4D0F644B0A}"/>
              </a:ext>
            </a:extLst>
          </p:cNvPr>
          <p:cNvSpPr/>
          <p:nvPr/>
        </p:nvSpPr>
        <p:spPr>
          <a:xfrm>
            <a:off x="9240016" y="5176382"/>
            <a:ext cx="3902591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监督评审工作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核查违规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</a:p>
        </p:txBody>
      </p:sp>
      <p:cxnSp>
        <p:nvCxnSpPr>
          <p:cNvPr id="37" name="直线箭头连接符 19"/>
          <p:cNvCxnSpPr/>
          <p:nvPr/>
        </p:nvCxnSpPr>
        <p:spPr>
          <a:xfrm>
            <a:off x="13746661" y="4679810"/>
            <a:ext cx="0" cy="533024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>
            <a:extLst>
              <a:ext uri="{FF2B5EF4-FFF2-40B4-BE49-F238E27FC236}">
                <a16:creationId xmlns="" xmlns:a16="http://schemas.microsoft.com/office/drawing/2014/main" id="{CF0A3D3B-5963-44E8-A654-BA4D0F644B0A}"/>
              </a:ext>
            </a:extLst>
          </p:cNvPr>
          <p:cNvSpPr/>
          <p:nvPr/>
        </p:nvSpPr>
        <p:spPr>
          <a:xfrm>
            <a:off x="12450067" y="5176382"/>
            <a:ext cx="3038440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审查作品是否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遵守科学道德和研究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规范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오른쪽 중괄호 4">
            <a:extLst>
              <a:ext uri="{FF2B5EF4-FFF2-40B4-BE49-F238E27FC236}">
                <a16:creationId xmlns:lc="http://schemas.openxmlformats.org/drawingml/2006/lockedCanvas" xmlns="" xmlns:a16="http://schemas.microsoft.com/office/drawing/2014/main" id="{2E26B307-EFE0-409E-AC24-8A22C57115A6}"/>
              </a:ext>
            </a:extLst>
          </p:cNvPr>
          <p:cNvSpPr/>
          <p:nvPr/>
        </p:nvSpPr>
        <p:spPr>
          <a:xfrm rot="5400000">
            <a:off x="11883944" y="4716868"/>
            <a:ext cx="405190" cy="3320243"/>
          </a:xfrm>
          <a:prstGeom prst="rightBrace">
            <a:avLst>
              <a:gd name="adj1" fmla="val 51166"/>
              <a:gd name="adj2" fmla="val 49244"/>
            </a:avLst>
          </a:prstGeom>
          <a:noFill/>
          <a:ln w="28575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miter lim="800000"/>
          </a:ln>
          <a:effectLst/>
        </p:spPr>
        <p:txBody>
          <a:bodyPr lIns="68580" tIns="34290" rIns="68580" bIns="34290" rtlCol="0" anchor="ctr"/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kern="0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  <a:sym typeface="+mn-lt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="" xmlns:a16="http://schemas.microsoft.com/office/drawing/2014/main" id="{CF0A3D3B-5963-44E8-A654-BA4D0F644B0A}"/>
              </a:ext>
            </a:extLst>
          </p:cNvPr>
          <p:cNvSpPr/>
          <p:nvPr/>
        </p:nvSpPr>
        <p:spPr>
          <a:xfrm>
            <a:off x="9308851" y="6781022"/>
            <a:ext cx="5517480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b="1" dirty="0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申报、审查、初评、终评、公示</a:t>
            </a:r>
            <a:r>
              <a:rPr lang="zh-CN" altLang="en-US" sz="2400" b="1" dirty="0" smtClean="0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阶段</a:t>
            </a:r>
            <a:endParaRPr lang="en-US" altLang="zh-CN" sz="2400" b="1" spc="-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发现存在学术不端或违规情况作品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取消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参赛或获奖资格</a:t>
            </a:r>
          </a:p>
        </p:txBody>
      </p:sp>
      <p:sp>
        <p:nvSpPr>
          <p:cNvPr id="44" name="标题 1"/>
          <p:cNvSpPr txBox="1">
            <a:spLocks/>
          </p:cNvSpPr>
          <p:nvPr/>
        </p:nvSpPr>
        <p:spPr>
          <a:xfrm>
            <a:off x="856779" y="612354"/>
            <a:ext cx="14859104" cy="8572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45161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sz="5000" b="1" dirty="0" smtClean="0"/>
              <a:t>表彰奖励与监督处理</a:t>
            </a:r>
            <a:endParaRPr lang="zh-CN" alt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93940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928787" y="612354"/>
            <a:ext cx="14859104" cy="8572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45161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sz="5400" b="1" dirty="0" smtClean="0"/>
              <a:t>第</a:t>
            </a:r>
            <a:r>
              <a:rPr lang="en-US" altLang="zh-CN" sz="5400" b="1" dirty="0" smtClean="0"/>
              <a:t>35</a:t>
            </a:r>
            <a:r>
              <a:rPr lang="zh-CN" altLang="en-US" sz="5400" b="1" dirty="0" smtClean="0"/>
              <a:t>届大赛青少年创新作品审查情况</a:t>
            </a:r>
            <a:endParaRPr lang="zh-CN" altLang="en-US" sz="5400" b="1" dirty="0"/>
          </a:p>
        </p:txBody>
      </p:sp>
      <p:sp>
        <p:nvSpPr>
          <p:cNvPr id="6" name="矩形 5"/>
          <p:cNvSpPr/>
          <p:nvPr/>
        </p:nvSpPr>
        <p:spPr>
          <a:xfrm>
            <a:off x="1291710" y="2510862"/>
            <a:ext cx="692569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charset="2"/>
              <a:buChar char=""/>
            </a:pP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申报参加</a:t>
            </a: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在线交流作品</a:t>
            </a:r>
            <a:r>
              <a:rPr lang="en-US" altLang="zh-CN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327</a:t>
            </a: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项，弃权</a:t>
            </a:r>
            <a:r>
              <a:rPr lang="en-US" altLang="zh-CN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项，最终</a:t>
            </a:r>
            <a:r>
              <a:rPr lang="en-US" altLang="zh-CN" sz="2600" b="1" dirty="0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317</a:t>
            </a:r>
            <a:r>
              <a:rPr lang="zh-CN" altLang="en-US" sz="2600" b="1" dirty="0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</a:t>
            </a:r>
            <a:endParaRPr lang="en-US" altLang="zh-CN" sz="2600" b="1" dirty="0">
              <a:solidFill>
                <a:srgbClr val="0067B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经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作品</a:t>
            </a:r>
            <a:r>
              <a:rPr lang="zh-CN" altLang="en-US" sz="2600" b="1" dirty="0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内容审查</a:t>
            </a: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（比对“中国知网”论文库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和历届竞赛作品数据库</a:t>
            </a: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+ </a:t>
            </a:r>
            <a:r>
              <a:rPr lang="zh-CN" altLang="en-US" sz="2600" b="1" dirty="0" smtClean="0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学术</a:t>
            </a:r>
            <a:r>
              <a:rPr lang="zh-CN" altLang="en-US" sz="2600" b="1" dirty="0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规范审查</a:t>
            </a: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（高校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科研院所专家审查）</a:t>
            </a:r>
            <a:r>
              <a:rPr lang="en-US" altLang="zh-CN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+ </a:t>
            </a:r>
            <a:r>
              <a:rPr lang="zh-CN" altLang="en-US" sz="2600" b="1" dirty="0" smtClean="0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线</a:t>
            </a:r>
            <a:r>
              <a:rPr lang="zh-CN" altLang="en-US" sz="2600" b="1" dirty="0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上展示交流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（学科专家线上视频</a:t>
            </a: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交流审查）</a:t>
            </a:r>
            <a:endParaRPr lang="en-US" altLang="zh-CN" sz="2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发现有严重问题作品</a:t>
            </a:r>
            <a:r>
              <a:rPr lang="en-US" altLang="zh-CN" sz="2600" b="1" dirty="0" smtClean="0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49</a:t>
            </a:r>
            <a:r>
              <a:rPr lang="zh-CN" altLang="en-US" sz="2600" b="1" dirty="0" smtClean="0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项，</a:t>
            </a: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其中</a:t>
            </a:r>
            <a:r>
              <a:rPr lang="en-US" altLang="zh-CN" sz="2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46</a:t>
            </a:r>
            <a:r>
              <a:rPr lang="zh-CN" altLang="en-US" sz="2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为存在抄袭、文字</a:t>
            </a: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复制比例过高等问题，约占</a:t>
            </a:r>
            <a:r>
              <a:rPr lang="en-US" altLang="zh-CN" sz="2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94%</a:t>
            </a: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" name="图表 6"/>
          <p:cNvGraphicFramePr/>
          <p:nvPr>
            <p:extLst>
              <p:ext uri="{D42A27DB-BD31-4B8C-83A1-F6EECF244321}">
                <p14:modId xmlns:p14="http://schemas.microsoft.com/office/powerpoint/2010/main" val="3398965776"/>
              </p:ext>
            </p:extLst>
          </p:nvPr>
        </p:nvGraphicFramePr>
        <p:xfrm>
          <a:off x="9569747" y="2340546"/>
          <a:ext cx="4248472" cy="4634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线形标注 1 10"/>
          <p:cNvSpPr/>
          <p:nvPr/>
        </p:nvSpPr>
        <p:spPr>
          <a:xfrm>
            <a:off x="12162035" y="7093074"/>
            <a:ext cx="2664296" cy="1211942"/>
          </a:xfrm>
          <a:prstGeom prst="borderCallout1">
            <a:avLst>
              <a:gd name="adj1" fmla="val 18750"/>
              <a:gd name="adj2" fmla="val -8333"/>
              <a:gd name="adj3" fmla="val -9783"/>
              <a:gd name="adj4" fmla="val -523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+mn-ea"/>
              </a:rPr>
              <a:t>涉及学术不端问题仍比较</a:t>
            </a:r>
            <a:r>
              <a:rPr lang="zh-CN" altLang="en-US" sz="2400" b="1" dirty="0">
                <a:latin typeface="+mn-ea"/>
              </a:rPr>
              <a:t>严重</a:t>
            </a:r>
            <a:endParaRPr lang="zh-CN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4614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928787" y="612354"/>
            <a:ext cx="14859104" cy="8572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45161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sz="5400" b="1" dirty="0"/>
              <a:t>第</a:t>
            </a:r>
            <a:r>
              <a:rPr lang="en-US" altLang="zh-CN" sz="5400" b="1" dirty="0"/>
              <a:t>36</a:t>
            </a:r>
            <a:r>
              <a:rPr lang="zh-CN" altLang="en-US" sz="5400" b="1" dirty="0"/>
              <a:t>届大赛注意事项</a:t>
            </a:r>
          </a:p>
        </p:txBody>
      </p:sp>
      <p:sp>
        <p:nvSpPr>
          <p:cNvPr id="5" name="平行四边形 4">
            <a:extLst>
              <a:ext uri="{FF2B5EF4-FFF2-40B4-BE49-F238E27FC236}">
                <a16:creationId xmlns="" xmlns:a16="http://schemas.microsoft.com/office/drawing/2014/main" id="{51A92447-6076-4A55-ABEE-E0722620B7FF}"/>
              </a:ext>
            </a:extLst>
          </p:cNvPr>
          <p:cNvSpPr/>
          <p:nvPr/>
        </p:nvSpPr>
        <p:spPr>
          <a:xfrm>
            <a:off x="1899945" y="2244765"/>
            <a:ext cx="1008112" cy="720080"/>
          </a:xfrm>
          <a:prstGeom prst="parallelogram">
            <a:avLst/>
          </a:prstGeom>
          <a:solidFill>
            <a:srgbClr val="004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7" name="平行四边形 6">
            <a:extLst>
              <a:ext uri="{FF2B5EF4-FFF2-40B4-BE49-F238E27FC236}">
                <a16:creationId xmlns="" xmlns:a16="http://schemas.microsoft.com/office/drawing/2014/main" id="{F934E29C-733F-48F0-B775-64B45AAC21B6}"/>
              </a:ext>
            </a:extLst>
          </p:cNvPr>
          <p:cNvSpPr/>
          <p:nvPr/>
        </p:nvSpPr>
        <p:spPr>
          <a:xfrm>
            <a:off x="1899945" y="4284762"/>
            <a:ext cx="1008112" cy="720080"/>
          </a:xfrm>
          <a:prstGeom prst="parallelogram">
            <a:avLst/>
          </a:prstGeom>
          <a:solidFill>
            <a:srgbClr val="004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2684079" y="2058076"/>
            <a:ext cx="11838623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3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加强对省赛参赛作品的审查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力度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，原则上所有作品都要进行论文查重，同时，在省赛问辩环节请评委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对学生研究过程进行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重点考察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认真核验作品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所有原始实验记录、研究日志等证明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材料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2C09B443-FB31-41E9-BC20-8C39D334DE31}"/>
              </a:ext>
            </a:extLst>
          </p:cNvPr>
          <p:cNvSpPr txBox="1"/>
          <p:nvPr/>
        </p:nvSpPr>
        <p:spPr>
          <a:xfrm>
            <a:off x="2682322" y="4085095"/>
            <a:ext cx="12432041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3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按学科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分类和作品分类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对省级推荐全国的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参赛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作品进行重点审查（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类作品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专业资源获取的合规性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作品的真实性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2C09B443-FB31-41E9-BC20-8C39D334DE31}"/>
              </a:ext>
            </a:extLst>
          </p:cNvPr>
          <p:cNvSpPr txBox="1"/>
          <p:nvPr/>
        </p:nvSpPr>
        <p:spPr>
          <a:xfrm>
            <a:off x="2685431" y="6877050"/>
            <a:ext cx="12644956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2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向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参赛学生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、教师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做好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规则新修订内容的解读和宣传工作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34535" y="5777766"/>
            <a:ext cx="98796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对生命科学等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相关学科作品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，需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加强科研伦理的规范性审查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平行四边形 12">
            <a:extLst>
              <a:ext uri="{FF2B5EF4-FFF2-40B4-BE49-F238E27FC236}">
                <a16:creationId xmlns="" xmlns:a16="http://schemas.microsoft.com/office/drawing/2014/main" id="{F934E29C-733F-48F0-B775-64B45AAC21B6}"/>
              </a:ext>
            </a:extLst>
          </p:cNvPr>
          <p:cNvSpPr/>
          <p:nvPr/>
        </p:nvSpPr>
        <p:spPr>
          <a:xfrm>
            <a:off x="1899945" y="5724922"/>
            <a:ext cx="1008112" cy="720080"/>
          </a:xfrm>
          <a:prstGeom prst="parallelogram">
            <a:avLst/>
          </a:prstGeom>
          <a:solidFill>
            <a:srgbClr val="004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14" name="平行四边形 13">
            <a:extLst>
              <a:ext uri="{FF2B5EF4-FFF2-40B4-BE49-F238E27FC236}">
                <a16:creationId xmlns="" xmlns:a16="http://schemas.microsoft.com/office/drawing/2014/main" id="{F934E29C-733F-48F0-B775-64B45AAC21B6}"/>
              </a:ext>
            </a:extLst>
          </p:cNvPr>
          <p:cNvSpPr/>
          <p:nvPr/>
        </p:nvSpPr>
        <p:spPr>
          <a:xfrm>
            <a:off x="1907076" y="6893519"/>
            <a:ext cx="1008112" cy="720080"/>
          </a:xfrm>
          <a:prstGeom prst="parallelogram">
            <a:avLst/>
          </a:prstGeom>
          <a:solidFill>
            <a:srgbClr val="004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9352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928787" y="612354"/>
            <a:ext cx="14859104" cy="8572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45161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sz="5400" b="1" dirty="0" smtClean="0"/>
              <a:t>目录</a:t>
            </a:r>
            <a:endParaRPr lang="zh-CN" altLang="en-US" sz="5400" b="1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2C09B443-FB31-41E9-BC20-8C39D334DE31}"/>
              </a:ext>
            </a:extLst>
          </p:cNvPr>
          <p:cNvSpPr txBox="1"/>
          <p:nvPr/>
        </p:nvSpPr>
        <p:spPr>
          <a:xfrm>
            <a:off x="5321275" y="1980506"/>
            <a:ext cx="6696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规则调整思路</a:t>
            </a:r>
          </a:p>
        </p:txBody>
      </p:sp>
      <p:sp>
        <p:nvSpPr>
          <p:cNvPr id="8" name="平行四边形 7">
            <a:extLst>
              <a:ext uri="{FF2B5EF4-FFF2-40B4-BE49-F238E27FC236}">
                <a16:creationId xmlns="" xmlns:a16="http://schemas.microsoft.com/office/drawing/2014/main" id="{51A92447-6076-4A55-ABEE-E0722620B7FF}"/>
              </a:ext>
            </a:extLst>
          </p:cNvPr>
          <p:cNvSpPr/>
          <p:nvPr/>
        </p:nvSpPr>
        <p:spPr>
          <a:xfrm>
            <a:off x="3855285" y="3530408"/>
            <a:ext cx="1189574" cy="754354"/>
          </a:xfrm>
          <a:prstGeom prst="parallelogram">
            <a:avLst/>
          </a:prstGeom>
          <a:solidFill>
            <a:srgbClr val="004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/>
              <a:t>2</a:t>
            </a:r>
            <a:endParaRPr lang="zh-CN" altLang="en-US" sz="3600" b="1" dirty="0"/>
          </a:p>
        </p:txBody>
      </p:sp>
      <p:sp>
        <p:nvSpPr>
          <p:cNvPr id="2" name="矩形 1"/>
          <p:cNvSpPr/>
          <p:nvPr/>
        </p:nvSpPr>
        <p:spPr>
          <a:xfrm>
            <a:off x="5321275" y="3341107"/>
            <a:ext cx="32624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重点修订内容</a:t>
            </a:r>
            <a:endParaRPr lang="en-US" altLang="zh-CN" sz="4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="" xmlns:a16="http://schemas.microsoft.com/office/drawing/2014/main" id="{51A92447-6076-4A55-ABEE-E0722620B7FF}"/>
              </a:ext>
            </a:extLst>
          </p:cNvPr>
          <p:cNvSpPr/>
          <p:nvPr/>
        </p:nvSpPr>
        <p:spPr>
          <a:xfrm>
            <a:off x="3831402" y="4893205"/>
            <a:ext cx="1178448" cy="759709"/>
          </a:xfrm>
          <a:prstGeom prst="parallelogram">
            <a:avLst/>
          </a:prstGeom>
          <a:solidFill>
            <a:srgbClr val="004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/>
              <a:t>3</a:t>
            </a:r>
            <a:endParaRPr lang="zh-CN" altLang="en-US" sz="3600" b="1" dirty="0"/>
          </a:p>
        </p:txBody>
      </p:sp>
      <p:sp>
        <p:nvSpPr>
          <p:cNvPr id="10" name="矩形 9"/>
          <p:cNvSpPr/>
          <p:nvPr/>
        </p:nvSpPr>
        <p:spPr>
          <a:xfrm>
            <a:off x="5297882" y="4709259"/>
            <a:ext cx="594585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35</a:t>
            </a:r>
            <a:r>
              <a:rPr lang="zh-CN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届大赛作品审查情况</a:t>
            </a:r>
            <a:endParaRPr lang="zh-CN" alt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平行四边形 10">
            <a:extLst>
              <a:ext uri="{FF2B5EF4-FFF2-40B4-BE49-F238E27FC236}">
                <a16:creationId xmlns="" xmlns:a16="http://schemas.microsoft.com/office/drawing/2014/main" id="{51A92447-6076-4A55-ABEE-E0722620B7FF}"/>
              </a:ext>
            </a:extLst>
          </p:cNvPr>
          <p:cNvSpPr/>
          <p:nvPr/>
        </p:nvSpPr>
        <p:spPr>
          <a:xfrm>
            <a:off x="3831402" y="6276075"/>
            <a:ext cx="1178448" cy="744991"/>
          </a:xfrm>
          <a:prstGeom prst="parallelogram">
            <a:avLst/>
          </a:prstGeom>
          <a:solidFill>
            <a:srgbClr val="004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/>
              <a:t>4</a:t>
            </a:r>
            <a:endParaRPr lang="zh-CN" altLang="en-US" sz="3600" b="1" dirty="0"/>
          </a:p>
        </p:txBody>
      </p:sp>
      <p:sp>
        <p:nvSpPr>
          <p:cNvPr id="12" name="矩形 11"/>
          <p:cNvSpPr/>
          <p:nvPr/>
        </p:nvSpPr>
        <p:spPr>
          <a:xfrm>
            <a:off x="5297882" y="6077411"/>
            <a:ext cx="491993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36</a:t>
            </a:r>
            <a:r>
              <a:rPr lang="zh-CN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届大赛注意事项</a:t>
            </a:r>
          </a:p>
        </p:txBody>
      </p:sp>
      <p:sp>
        <p:nvSpPr>
          <p:cNvPr id="13" name="平行四边形 12">
            <a:extLst>
              <a:ext uri="{FF2B5EF4-FFF2-40B4-BE49-F238E27FC236}">
                <a16:creationId xmlns="" xmlns:a16="http://schemas.microsoft.com/office/drawing/2014/main" id="{51A92447-6076-4A55-ABEE-E0722620B7FF}"/>
              </a:ext>
            </a:extLst>
          </p:cNvPr>
          <p:cNvSpPr/>
          <p:nvPr/>
        </p:nvSpPr>
        <p:spPr>
          <a:xfrm>
            <a:off x="3837176" y="2212778"/>
            <a:ext cx="1189574" cy="754354"/>
          </a:xfrm>
          <a:prstGeom prst="parallelogram">
            <a:avLst/>
          </a:prstGeom>
          <a:solidFill>
            <a:srgbClr val="004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/>
              <a:t>1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0450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6259175" cy="9145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50" name="Picture 2" descr="G:\中国科协\VI辅助图形\jpg\PPT\ppt16.9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938" y="2501092"/>
            <a:ext cx="16276638" cy="3316288"/>
          </a:xfrm>
          <a:prstGeom prst="rect">
            <a:avLst/>
          </a:prstGeom>
          <a:noFill/>
        </p:spPr>
      </p:pic>
      <p:sp>
        <p:nvSpPr>
          <p:cNvPr id="6" name="页脚占位符 4"/>
          <p:cNvSpPr txBox="1">
            <a:spLocks/>
          </p:cNvSpPr>
          <p:nvPr/>
        </p:nvSpPr>
        <p:spPr>
          <a:xfrm>
            <a:off x="4943660" y="3501224"/>
            <a:ext cx="6371856" cy="1357322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微软雅黑" pitchFamily="34" charset="-122"/>
                <a:ea typeface="微软雅黑" pitchFamily="34" charset="-122"/>
              </a:defRPr>
            </a:lvl1pPr>
          </a:lstStyle>
          <a:p>
            <a:pPr marL="0" marR="0" lvl="0" indent="0" algn="ctr" defTabSz="1451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谢    谢</a:t>
            </a:r>
            <a:endParaRPr kumimoji="0" lang="zh-CN" altLang="en-US" sz="8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928787" y="612354"/>
            <a:ext cx="14859104" cy="8572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45161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sz="5400" b="1" dirty="0" smtClean="0"/>
              <a:t>规则调整思路</a:t>
            </a:r>
            <a:endParaRPr lang="zh-CN" altLang="en-US" sz="5400" b="1" dirty="0"/>
          </a:p>
        </p:txBody>
      </p:sp>
      <p:sp>
        <p:nvSpPr>
          <p:cNvPr id="44" name="对角圆角矩形 43"/>
          <p:cNvSpPr/>
          <p:nvPr/>
        </p:nvSpPr>
        <p:spPr>
          <a:xfrm>
            <a:off x="771702" y="2323526"/>
            <a:ext cx="2568175" cy="1889228"/>
          </a:xfrm>
          <a:prstGeom prst="round2Diag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9" name="对角圆角矩形 28"/>
          <p:cNvSpPr/>
          <p:nvPr/>
        </p:nvSpPr>
        <p:spPr>
          <a:xfrm>
            <a:off x="6611697" y="2293432"/>
            <a:ext cx="2598010" cy="1889228"/>
          </a:xfrm>
          <a:prstGeom prst="round2Diag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806136" y="2690882"/>
            <a:ext cx="23762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转变竞赛</a:t>
            </a:r>
            <a:endParaRPr lang="en-US" altLang="zh-CN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评价导向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6617419" y="2641933"/>
            <a:ext cx="253080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提升公平性</a:t>
            </a:r>
            <a:endParaRPr lang="en-US" altLang="zh-CN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作品分类</a:t>
            </a:r>
            <a:endParaRPr lang="zh-CN" alt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对角圆角矩形 55"/>
          <p:cNvSpPr/>
          <p:nvPr/>
        </p:nvSpPr>
        <p:spPr>
          <a:xfrm>
            <a:off x="12810107" y="2268538"/>
            <a:ext cx="2483098" cy="1889227"/>
          </a:xfrm>
          <a:prstGeom prst="round2Diag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0" name="对角圆角矩形 59"/>
          <p:cNvSpPr/>
          <p:nvPr/>
        </p:nvSpPr>
        <p:spPr>
          <a:xfrm>
            <a:off x="9785771" y="2279734"/>
            <a:ext cx="2421910" cy="1889228"/>
          </a:xfrm>
          <a:prstGeom prst="round2Diag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12738099" y="2628578"/>
            <a:ext cx="2664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提高含金量</a:t>
            </a:r>
            <a:endParaRPr lang="en-US" altLang="zh-CN" sz="32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调整获奖比例</a:t>
            </a:r>
            <a:endParaRPr lang="zh-CN" altLang="en-US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9888560" y="2412554"/>
            <a:ext cx="22014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聚焦创新</a:t>
            </a:r>
            <a:endParaRPr lang="en-US" altLang="zh-CN" sz="32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人才</a:t>
            </a: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培养</a:t>
            </a:r>
            <a:endParaRPr lang="en-US" altLang="zh-CN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竞赛瘦</a:t>
            </a:r>
            <a:r>
              <a:rPr lang="zh-CN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身</a:t>
            </a:r>
            <a:endParaRPr lang="en-US" altLang="zh-CN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对角圆角矩形 32"/>
          <p:cNvSpPr/>
          <p:nvPr/>
        </p:nvSpPr>
        <p:spPr>
          <a:xfrm>
            <a:off x="3729123" y="2323526"/>
            <a:ext cx="2376264" cy="1889228"/>
          </a:xfrm>
          <a:prstGeom prst="round2Diag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521075" y="2641933"/>
            <a:ext cx="274270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完善评审程序</a:t>
            </a:r>
            <a:endParaRPr lang="en-US" altLang="zh-CN" sz="32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多元考察</a:t>
            </a:r>
          </a:p>
        </p:txBody>
      </p:sp>
      <p:sp>
        <p:nvSpPr>
          <p:cNvPr id="37" name="文本框 10"/>
          <p:cNvSpPr txBox="1"/>
          <p:nvPr/>
        </p:nvSpPr>
        <p:spPr>
          <a:xfrm>
            <a:off x="806136" y="4788818"/>
            <a:ext cx="2640912" cy="433840"/>
          </a:xfrm>
          <a:prstGeom prst="rect">
            <a:avLst/>
          </a:prstGeom>
          <a:noFill/>
        </p:spPr>
        <p:txBody>
          <a:bodyPr wrap="non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项目（作品）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algn="ctr">
              <a:lnSpc>
                <a:spcPct val="13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评审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algn="ctr">
              <a:lnSpc>
                <a:spcPct val="130000"/>
              </a:lnSpc>
            </a:pP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algn="ctr">
              <a:lnSpc>
                <a:spcPct val="130000"/>
              </a:lnSpc>
            </a:pPr>
            <a:r>
              <a:rPr lang="zh-CN" altLang="en-US" sz="3600" b="1" dirty="0">
                <a:solidFill>
                  <a:srgbClr val="0067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人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的综合评价</a:t>
            </a:r>
          </a:p>
        </p:txBody>
      </p:sp>
      <p:sp>
        <p:nvSpPr>
          <p:cNvPr id="2" name="下箭头 1"/>
          <p:cNvSpPr/>
          <p:nvPr/>
        </p:nvSpPr>
        <p:spPr>
          <a:xfrm>
            <a:off x="1851822" y="6084962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6689427" y="4753376"/>
            <a:ext cx="2534796" cy="3131786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buClr>
                <a:srgbClr val="E24848"/>
              </a:buClr>
            </a:pPr>
            <a:r>
              <a:rPr lang="zh-CN" altLang="en-US" sz="2800" noProof="1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按照</a:t>
            </a:r>
            <a:r>
              <a:rPr lang="zh-CN" altLang="en-US" sz="2800" b="1" noProof="1">
                <a:solidFill>
                  <a:srgbClr val="0067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创意来源</a:t>
            </a:r>
            <a:r>
              <a:rPr lang="zh-CN" altLang="en-US" sz="2800" noProof="1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和</a:t>
            </a:r>
            <a:r>
              <a:rPr lang="zh-CN" altLang="en-US" sz="2800" b="1" noProof="1">
                <a:solidFill>
                  <a:srgbClr val="0067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专业程度</a:t>
            </a:r>
            <a:r>
              <a:rPr lang="zh-CN" altLang="en-US" sz="2800" noProof="1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，参赛作品分为</a:t>
            </a:r>
            <a:r>
              <a:rPr lang="en-US" altLang="zh-CN" sz="2800" noProof="1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A</a:t>
            </a:r>
            <a:r>
              <a:rPr lang="zh-CN" altLang="en-US" sz="2800" noProof="1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、</a:t>
            </a:r>
            <a:r>
              <a:rPr lang="en-US" altLang="zh-CN" sz="2800" noProof="1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B</a:t>
            </a:r>
            <a:r>
              <a:rPr lang="zh-CN" altLang="en-US" sz="2800" noProof="1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两类</a:t>
            </a:r>
          </a:p>
        </p:txBody>
      </p:sp>
      <p:sp>
        <p:nvSpPr>
          <p:cNvPr id="40" name="矩形 39"/>
          <p:cNvSpPr/>
          <p:nvPr/>
        </p:nvSpPr>
        <p:spPr>
          <a:xfrm>
            <a:off x="3593083" y="4736863"/>
            <a:ext cx="2744280" cy="3131786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  <a:buClr>
                <a:srgbClr val="E24848"/>
              </a:buClr>
            </a:pPr>
            <a:r>
              <a:rPr lang="zh-CN" altLang="en-US" sz="2400" b="1" noProof="1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审查</a:t>
            </a:r>
            <a:r>
              <a:rPr lang="zh-CN" altLang="en-US" sz="2400" noProof="1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：</a:t>
            </a:r>
            <a:r>
              <a:rPr lang="zh-CN" altLang="en-US" sz="2400" spc="-20" noProof="1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科学</a:t>
            </a:r>
            <a:r>
              <a:rPr lang="zh-CN" altLang="en-US" sz="2400" spc="-20" noProof="1" smtClean="0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道德和伦理</a:t>
            </a:r>
            <a:r>
              <a:rPr lang="zh-CN" altLang="en-US" sz="2400" spc="-20" noProof="1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审查</a:t>
            </a:r>
            <a:r>
              <a:rPr lang="zh-CN" altLang="en-US" sz="2400" spc="-20" noProof="1" smtClean="0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委员会负责</a:t>
            </a:r>
            <a:r>
              <a:rPr lang="zh-CN" altLang="en-US" sz="2400" b="1" spc="-20" noProof="1" smtClean="0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作品</a:t>
            </a:r>
            <a:r>
              <a:rPr lang="zh-CN" altLang="en-US" sz="2400" b="1" spc="-20" noProof="1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学术审查</a:t>
            </a:r>
            <a:r>
              <a:rPr lang="zh-CN" altLang="en-US" sz="2800" noProof="1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；</a:t>
            </a:r>
            <a:endParaRPr lang="en-US" altLang="zh-CN" sz="2800" noProof="1"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algn="ctr">
              <a:lnSpc>
                <a:spcPct val="130000"/>
              </a:lnSpc>
              <a:buClr>
                <a:srgbClr val="E24848"/>
              </a:buClr>
            </a:pPr>
            <a:r>
              <a:rPr lang="zh-CN" altLang="en-US" sz="2400" b="1" noProof="1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评审</a:t>
            </a:r>
            <a:r>
              <a:rPr lang="zh-CN" altLang="en-US" sz="2400" noProof="1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：终评</a:t>
            </a:r>
            <a:r>
              <a:rPr lang="zh-CN" altLang="en-US" sz="2400" noProof="1" smtClean="0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增加</a:t>
            </a:r>
            <a:r>
              <a:rPr lang="zh-CN" altLang="en-US" sz="2400" b="1" noProof="1" smtClean="0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综合</a:t>
            </a:r>
            <a:r>
              <a:rPr lang="zh-CN" altLang="en-US" sz="2400" b="1" noProof="1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素质考察</a:t>
            </a:r>
            <a:r>
              <a:rPr lang="zh-CN" altLang="en-US" sz="2400" noProof="1" smtClean="0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和</a:t>
            </a:r>
            <a:r>
              <a:rPr lang="zh-CN" altLang="en-US" sz="2400" b="1" noProof="1" smtClean="0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科研</a:t>
            </a:r>
            <a:r>
              <a:rPr lang="zh-CN" altLang="en-US" sz="2400" b="1" noProof="1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潜质</a:t>
            </a:r>
            <a:r>
              <a:rPr lang="zh-CN" altLang="en-US" sz="2400" b="1" noProof="1" smtClean="0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测评</a:t>
            </a:r>
            <a:r>
              <a:rPr lang="en-US" altLang="zh-CN" sz="2400" noProof="1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2</a:t>
            </a:r>
            <a:r>
              <a:rPr lang="zh-CN" altLang="en-US" sz="2400" noProof="1" smtClean="0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个环节</a:t>
            </a:r>
            <a:endParaRPr lang="en-US" altLang="zh-CN" sz="2400" noProof="1"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algn="ctr">
              <a:lnSpc>
                <a:spcPct val="120000"/>
              </a:lnSpc>
              <a:buClr>
                <a:srgbClr val="E24848"/>
              </a:buClr>
            </a:pPr>
            <a:endParaRPr lang="zh-CN" altLang="en-US" sz="2800" noProof="1"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9785771" y="4754870"/>
            <a:ext cx="2623417" cy="3131786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  <a:buClr>
                <a:srgbClr val="E24848"/>
              </a:buClr>
            </a:pPr>
            <a:r>
              <a:rPr lang="zh-CN" altLang="en-US" sz="2300" b="1" noProof="1" smtClean="0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赛项：</a:t>
            </a:r>
            <a:r>
              <a:rPr lang="zh-CN" altLang="en-US" sz="2400" spc="-20" noProof="1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取消青少年科技实践活动、少年儿童科学幻想画；</a:t>
            </a:r>
            <a:endParaRPr lang="en-US" altLang="zh-CN" sz="2400" spc="-20" noProof="1"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algn="ctr">
              <a:lnSpc>
                <a:spcPct val="130000"/>
              </a:lnSpc>
              <a:buClr>
                <a:srgbClr val="E24848"/>
              </a:buClr>
            </a:pPr>
            <a:r>
              <a:rPr lang="zh-CN" altLang="en-US" sz="2300" b="1" noProof="1" smtClean="0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学科：</a:t>
            </a:r>
            <a:r>
              <a:rPr lang="zh-CN" altLang="en-US" sz="2400" b="1" noProof="1" smtClean="0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学科</a:t>
            </a:r>
            <a:r>
              <a:rPr lang="zh-CN" altLang="en-US" sz="2400" b="1" noProof="1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精简</a:t>
            </a:r>
            <a:r>
              <a:rPr lang="zh-CN" altLang="en-US" sz="2300" noProof="1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，更符合中小学生课程特点</a:t>
            </a:r>
          </a:p>
        </p:txBody>
      </p:sp>
      <p:sp>
        <p:nvSpPr>
          <p:cNvPr id="43" name="矩形 42"/>
          <p:cNvSpPr/>
          <p:nvPr/>
        </p:nvSpPr>
        <p:spPr>
          <a:xfrm>
            <a:off x="12870569" y="4736863"/>
            <a:ext cx="243013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zh-CN" altLang="zh-CN" sz="2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小学</a:t>
            </a:r>
            <a:r>
              <a:rPr lang="zh-CN" altLang="en-US" sz="2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所有获奖作品均由终</a:t>
            </a:r>
            <a:r>
              <a:rPr lang="zh-CN" altLang="en-US" sz="2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评现场</a:t>
            </a:r>
            <a:r>
              <a:rPr lang="zh-CN" altLang="en-US" sz="2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评审产生；</a:t>
            </a:r>
            <a:endParaRPr lang="en-US" altLang="zh-CN" sz="2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zh-CN" altLang="en-US" sz="2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终评等级奖获奖</a:t>
            </a:r>
            <a:r>
              <a:rPr lang="zh-CN" altLang="en-US" sz="2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比例</a:t>
            </a:r>
            <a:r>
              <a:rPr lang="zh-CN" altLang="en-US" sz="2400" b="1" dirty="0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约</a:t>
            </a:r>
            <a:r>
              <a:rPr lang="en-US" altLang="zh-CN" sz="2400" b="1" dirty="0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</a:p>
        </p:txBody>
      </p:sp>
    </p:spTree>
    <p:extLst>
      <p:ext uri="{BB962C8B-B14F-4D97-AF65-F5344CB8AC3E}">
        <p14:creationId xmlns:p14="http://schemas.microsoft.com/office/powerpoint/2010/main" val="361155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928787" y="612354"/>
            <a:ext cx="14859104" cy="8572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45161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sz="5400" b="1" dirty="0" smtClean="0"/>
              <a:t>文本框架结构</a:t>
            </a:r>
            <a:endParaRPr lang="zh-CN" altLang="en-US" sz="5400" b="1" dirty="0"/>
          </a:p>
        </p:txBody>
      </p:sp>
      <p:grpSp>
        <p:nvGrpSpPr>
          <p:cNvPr id="20" name="组合 19"/>
          <p:cNvGrpSpPr/>
          <p:nvPr/>
        </p:nvGrpSpPr>
        <p:grpSpPr>
          <a:xfrm>
            <a:off x="1226636" y="4572794"/>
            <a:ext cx="13455679" cy="3595866"/>
            <a:chOff x="1195602" y="4515044"/>
            <a:chExt cx="13527687" cy="3725624"/>
          </a:xfrm>
        </p:grpSpPr>
        <p:grpSp>
          <p:nvGrpSpPr>
            <p:cNvPr id="2" name="组合 1"/>
            <p:cNvGrpSpPr/>
            <p:nvPr/>
          </p:nvGrpSpPr>
          <p:grpSpPr>
            <a:xfrm>
              <a:off x="1195602" y="4515044"/>
              <a:ext cx="13527687" cy="3725624"/>
              <a:chOff x="1327530" y="2660649"/>
              <a:chExt cx="14410196" cy="3824289"/>
            </a:xfrm>
          </p:grpSpPr>
          <p:sp>
            <p:nvSpPr>
              <p:cNvPr id="85" name="Text Placeholder 2"/>
              <p:cNvSpPr txBox="1">
                <a:spLocks/>
              </p:cNvSpPr>
              <p:nvPr/>
            </p:nvSpPr>
            <p:spPr bwMode="auto">
              <a:xfrm>
                <a:off x="10392990" y="2964434"/>
                <a:ext cx="3736532" cy="938134"/>
              </a:xfrm>
              <a:prstGeom prst="rect">
                <a:avLst/>
              </a:prstGeom>
              <a:noFill/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080">
                  <a:defRPr/>
                </a:pPr>
                <a:r>
                  <a:rPr lang="zh-CN" altLang="en-US" sz="28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评审</a:t>
                </a:r>
                <a:endPara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3" name="Text Placeholder 2"/>
              <p:cNvSpPr txBox="1">
                <a:spLocks/>
              </p:cNvSpPr>
              <p:nvPr/>
            </p:nvSpPr>
            <p:spPr bwMode="auto">
              <a:xfrm>
                <a:off x="10392990" y="5475550"/>
                <a:ext cx="5344736" cy="603746"/>
              </a:xfrm>
              <a:prstGeom prst="rect">
                <a:avLst/>
              </a:prstGeom>
              <a:noFill/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080">
                  <a:defRPr/>
                </a:pPr>
                <a:r>
                  <a:rPr lang="zh-CN" altLang="en-US" sz="28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表彰奖励</a:t>
                </a:r>
                <a:endPara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1" name="Text Placeholder 2"/>
              <p:cNvSpPr txBox="1">
                <a:spLocks/>
              </p:cNvSpPr>
              <p:nvPr/>
            </p:nvSpPr>
            <p:spPr bwMode="auto">
              <a:xfrm>
                <a:off x="1327530" y="5342075"/>
                <a:ext cx="4644561" cy="870697"/>
              </a:xfrm>
              <a:prstGeom prst="rect">
                <a:avLst/>
              </a:prstGeom>
              <a:noFill/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 defTabSz="914080">
                  <a:defRPr/>
                </a:pPr>
                <a:r>
                  <a:rPr lang="zh-CN" altLang="en-US" sz="2800" b="1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监督和违规处理</a:t>
                </a:r>
                <a:endParaRPr lang="en-US" altLang="zh-CN" sz="28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9" name="Text Placeholder 2"/>
              <p:cNvSpPr txBox="1">
                <a:spLocks/>
              </p:cNvSpPr>
              <p:nvPr/>
            </p:nvSpPr>
            <p:spPr bwMode="auto">
              <a:xfrm>
                <a:off x="2644166" y="3152083"/>
                <a:ext cx="3252171" cy="691143"/>
              </a:xfrm>
              <a:prstGeom prst="rect">
                <a:avLst/>
              </a:prstGeom>
              <a:noFill/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 defTabSz="914080">
                  <a:defRPr/>
                </a:pPr>
                <a:r>
                  <a:rPr lang="zh-CN" altLang="en-US" sz="28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申报</a:t>
                </a:r>
                <a:endPara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47" name="Group 12"/>
              <p:cNvGrpSpPr>
                <a:grpSpLocks/>
              </p:cNvGrpSpPr>
              <p:nvPr/>
            </p:nvGrpSpPr>
            <p:grpSpPr bwMode="auto">
              <a:xfrm>
                <a:off x="7206742" y="3629026"/>
                <a:ext cx="1891716" cy="1892300"/>
                <a:chOff x="5161898" y="2774830"/>
                <a:chExt cx="1892225" cy="1892223"/>
              </a:xfrm>
            </p:grpSpPr>
            <p:sp>
              <p:nvSpPr>
                <p:cNvPr id="78" name="Oval 47"/>
                <p:cNvSpPr>
                  <a:spLocks noChangeAspect="1"/>
                </p:cNvSpPr>
                <p:nvPr/>
              </p:nvSpPr>
              <p:spPr bwMode="auto">
                <a:xfrm>
                  <a:off x="5161898" y="2774830"/>
                  <a:ext cx="1892225" cy="1892223"/>
                </a:xfrm>
                <a:prstGeom prst="ellipse">
                  <a:avLst/>
                </a:prstGeom>
                <a:noFill/>
                <a:ln w="19050">
                  <a:noFill/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eaLnBrk="1" hangingPunct="1"/>
                  <a:endParaRPr lang="zh-CN" altLang="zh-CN" sz="2399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73" name="Group 53"/>
                <p:cNvGrpSpPr/>
                <p:nvPr/>
              </p:nvGrpSpPr>
              <p:grpSpPr>
                <a:xfrm>
                  <a:off x="5609852" y="3349215"/>
                  <a:ext cx="925275" cy="787356"/>
                  <a:chOff x="2057401" y="1725613"/>
                  <a:chExt cx="1214438" cy="1073150"/>
                </a:xfrm>
                <a:solidFill>
                  <a:schemeClr val="bg1"/>
                </a:solidFill>
              </p:grpSpPr>
              <p:sp>
                <p:nvSpPr>
                  <p:cNvPr id="74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2500313" y="2616200"/>
                    <a:ext cx="182563" cy="182563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  <a:extLst/>
                </p:spPr>
                <p:txBody>
                  <a:bodyPr lIns="162510" tIns="81255" rIns="162510" bIns="81255"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080">
                      <a:defRPr/>
                    </a:pPr>
                    <a:endParaRPr lang="en-US" sz="2399"/>
                  </a:p>
                </p:txBody>
              </p:sp>
              <p:sp>
                <p:nvSpPr>
                  <p:cNvPr id="75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867026" y="2616200"/>
                    <a:ext cx="184150" cy="182563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  <a:extLst/>
                </p:spPr>
                <p:txBody>
                  <a:bodyPr lIns="162510" tIns="81255" rIns="162510" bIns="81255"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080">
                      <a:defRPr/>
                    </a:pPr>
                    <a:endParaRPr lang="en-US" sz="2399"/>
                  </a:p>
                </p:txBody>
              </p:sp>
              <p:sp>
                <p:nvSpPr>
                  <p:cNvPr id="76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2057401" y="1725613"/>
                    <a:ext cx="1214438" cy="823913"/>
                  </a:xfrm>
                  <a:custGeom>
                    <a:avLst/>
                    <a:gdLst>
                      <a:gd name="T0" fmla="*/ 383 w 390"/>
                      <a:gd name="T1" fmla="*/ 64 h 265"/>
                      <a:gd name="T2" fmla="*/ 364 w 390"/>
                      <a:gd name="T3" fmla="*/ 57 h 265"/>
                      <a:gd name="T4" fmla="*/ 105 w 390"/>
                      <a:gd name="T5" fmla="*/ 57 h 265"/>
                      <a:gd name="T6" fmla="*/ 102 w 390"/>
                      <a:gd name="T7" fmla="*/ 44 h 265"/>
                      <a:gd name="T8" fmla="*/ 61 w 390"/>
                      <a:gd name="T9" fmla="*/ 0 h 265"/>
                      <a:gd name="T10" fmla="*/ 0 w 390"/>
                      <a:gd name="T11" fmla="*/ 0 h 265"/>
                      <a:gd name="T12" fmla="*/ 14 w 390"/>
                      <a:gd name="T13" fmla="*/ 28 h 265"/>
                      <a:gd name="T14" fmla="*/ 62 w 390"/>
                      <a:gd name="T15" fmla="*/ 28 h 265"/>
                      <a:gd name="T16" fmla="*/ 75 w 390"/>
                      <a:gd name="T17" fmla="*/ 44 h 265"/>
                      <a:gd name="T18" fmla="*/ 116 w 390"/>
                      <a:gd name="T19" fmla="*/ 242 h 265"/>
                      <a:gd name="T20" fmla="*/ 163 w 390"/>
                      <a:gd name="T21" fmla="*/ 265 h 265"/>
                      <a:gd name="T22" fmla="*/ 327 w 390"/>
                      <a:gd name="T23" fmla="*/ 265 h 265"/>
                      <a:gd name="T24" fmla="*/ 352 w 390"/>
                      <a:gd name="T25" fmla="*/ 239 h 265"/>
                      <a:gd name="T26" fmla="*/ 166 w 390"/>
                      <a:gd name="T27" fmla="*/ 239 h 265"/>
                      <a:gd name="T28" fmla="*/ 138 w 390"/>
                      <a:gd name="T29" fmla="*/ 213 h 265"/>
                      <a:gd name="T30" fmla="*/ 130 w 390"/>
                      <a:gd name="T31" fmla="*/ 172 h 265"/>
                      <a:gd name="T32" fmla="*/ 362 w 390"/>
                      <a:gd name="T33" fmla="*/ 172 h 265"/>
                      <a:gd name="T34" fmla="*/ 362 w 390"/>
                      <a:gd name="T35" fmla="*/ 172 h 265"/>
                      <a:gd name="T36" fmla="*/ 382 w 390"/>
                      <a:gd name="T37" fmla="*/ 153 h 265"/>
                      <a:gd name="T38" fmla="*/ 390 w 390"/>
                      <a:gd name="T39" fmla="*/ 81 h 265"/>
                      <a:gd name="T40" fmla="*/ 383 w 390"/>
                      <a:gd name="T41" fmla="*/ 64 h 265"/>
                      <a:gd name="T42" fmla="*/ 356 w 390"/>
                      <a:gd name="T43" fmla="*/ 143 h 265"/>
                      <a:gd name="T44" fmla="*/ 123 w 390"/>
                      <a:gd name="T45" fmla="*/ 143 h 265"/>
                      <a:gd name="T46" fmla="*/ 112 w 390"/>
                      <a:gd name="T47" fmla="*/ 90 h 265"/>
                      <a:gd name="T48" fmla="*/ 362 w 390"/>
                      <a:gd name="T49" fmla="*/ 90 h 265"/>
                      <a:gd name="T50" fmla="*/ 356 w 390"/>
                      <a:gd name="T51" fmla="*/ 143 h 2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390" h="265">
                        <a:moveTo>
                          <a:pt x="383" y="64"/>
                        </a:moveTo>
                        <a:cubicBezTo>
                          <a:pt x="377" y="57"/>
                          <a:pt x="364" y="57"/>
                          <a:pt x="364" y="57"/>
                        </a:cubicBezTo>
                        <a:cubicBezTo>
                          <a:pt x="105" y="57"/>
                          <a:pt x="105" y="57"/>
                          <a:pt x="105" y="57"/>
                        </a:cubicBezTo>
                        <a:cubicBezTo>
                          <a:pt x="102" y="44"/>
                          <a:pt x="102" y="44"/>
                          <a:pt x="102" y="44"/>
                        </a:cubicBezTo>
                        <a:cubicBezTo>
                          <a:pt x="102" y="44"/>
                          <a:pt x="96" y="0"/>
                          <a:pt x="61" y="0"/>
                        </a:cubicBezTo>
                        <a:cubicBezTo>
                          <a:pt x="26" y="0"/>
                          <a:pt x="0" y="0"/>
                          <a:pt x="0" y="0"/>
                        </a:cubicBezTo>
                        <a:cubicBezTo>
                          <a:pt x="14" y="28"/>
                          <a:pt x="14" y="28"/>
                          <a:pt x="14" y="28"/>
                        </a:cubicBezTo>
                        <a:cubicBezTo>
                          <a:pt x="62" y="28"/>
                          <a:pt x="62" y="28"/>
                          <a:pt x="62" y="28"/>
                        </a:cubicBezTo>
                        <a:cubicBezTo>
                          <a:pt x="62" y="28"/>
                          <a:pt x="73" y="25"/>
                          <a:pt x="75" y="44"/>
                        </a:cubicBezTo>
                        <a:cubicBezTo>
                          <a:pt x="116" y="242"/>
                          <a:pt x="116" y="242"/>
                          <a:pt x="116" y="242"/>
                        </a:cubicBezTo>
                        <a:cubicBezTo>
                          <a:pt x="116" y="242"/>
                          <a:pt x="123" y="265"/>
                          <a:pt x="163" y="265"/>
                        </a:cubicBezTo>
                        <a:cubicBezTo>
                          <a:pt x="163" y="265"/>
                          <a:pt x="304" y="265"/>
                          <a:pt x="327" y="265"/>
                        </a:cubicBezTo>
                        <a:cubicBezTo>
                          <a:pt x="350" y="265"/>
                          <a:pt x="352" y="239"/>
                          <a:pt x="352" y="239"/>
                        </a:cubicBezTo>
                        <a:cubicBezTo>
                          <a:pt x="166" y="239"/>
                          <a:pt x="166" y="239"/>
                          <a:pt x="166" y="239"/>
                        </a:cubicBezTo>
                        <a:cubicBezTo>
                          <a:pt x="166" y="239"/>
                          <a:pt x="142" y="241"/>
                          <a:pt x="138" y="213"/>
                        </a:cubicBezTo>
                        <a:cubicBezTo>
                          <a:pt x="130" y="172"/>
                          <a:pt x="130" y="172"/>
                          <a:pt x="130" y="172"/>
                        </a:cubicBezTo>
                        <a:cubicBezTo>
                          <a:pt x="362" y="172"/>
                          <a:pt x="362" y="172"/>
                          <a:pt x="362" y="172"/>
                        </a:cubicBezTo>
                        <a:cubicBezTo>
                          <a:pt x="362" y="172"/>
                          <a:pt x="362" y="172"/>
                          <a:pt x="362" y="172"/>
                        </a:cubicBezTo>
                        <a:cubicBezTo>
                          <a:pt x="372" y="171"/>
                          <a:pt x="381" y="163"/>
                          <a:pt x="382" y="153"/>
                        </a:cubicBezTo>
                        <a:cubicBezTo>
                          <a:pt x="390" y="81"/>
                          <a:pt x="390" y="81"/>
                          <a:pt x="390" y="81"/>
                        </a:cubicBezTo>
                        <a:cubicBezTo>
                          <a:pt x="390" y="74"/>
                          <a:pt x="390" y="70"/>
                          <a:pt x="383" y="64"/>
                        </a:cubicBezTo>
                        <a:close/>
                        <a:moveTo>
                          <a:pt x="356" y="143"/>
                        </a:moveTo>
                        <a:cubicBezTo>
                          <a:pt x="123" y="143"/>
                          <a:pt x="123" y="143"/>
                          <a:pt x="123" y="143"/>
                        </a:cubicBezTo>
                        <a:cubicBezTo>
                          <a:pt x="112" y="90"/>
                          <a:pt x="112" y="90"/>
                          <a:pt x="112" y="90"/>
                        </a:cubicBezTo>
                        <a:cubicBezTo>
                          <a:pt x="362" y="90"/>
                          <a:pt x="362" y="90"/>
                          <a:pt x="362" y="90"/>
                        </a:cubicBezTo>
                        <a:lnTo>
                          <a:pt x="356" y="143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  <a:extLst/>
                </p:spPr>
                <p:txBody>
                  <a:bodyPr lIns="162510" tIns="81255" rIns="162510" bIns="81255"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080">
                      <a:defRPr/>
                    </a:pPr>
                    <a:endParaRPr lang="en-US" sz="2399"/>
                  </a:p>
                </p:txBody>
              </p:sp>
            </p:grpSp>
          </p:grpSp>
          <p:grpSp>
            <p:nvGrpSpPr>
              <p:cNvPr id="48" name="Group 10"/>
              <p:cNvGrpSpPr>
                <a:grpSpLocks/>
              </p:cNvGrpSpPr>
              <p:nvPr/>
            </p:nvGrpSpPr>
            <p:grpSpPr bwMode="auto">
              <a:xfrm>
                <a:off x="6194229" y="2660649"/>
                <a:ext cx="3845328" cy="3824289"/>
                <a:chOff x="4149535" y="1805826"/>
                <a:chExt cx="3847464" cy="3825496"/>
              </a:xfrm>
            </p:grpSpPr>
            <p:grpSp>
              <p:nvGrpSpPr>
                <p:cNvPr id="49" name="Group 95"/>
                <p:cNvGrpSpPr>
                  <a:grpSpLocks/>
                </p:cNvGrpSpPr>
                <p:nvPr/>
              </p:nvGrpSpPr>
              <p:grpSpPr bwMode="auto">
                <a:xfrm>
                  <a:off x="4171765" y="1805826"/>
                  <a:ext cx="3825234" cy="3825496"/>
                  <a:chOff x="2965521" y="1328882"/>
                  <a:chExt cx="3213181" cy="3213402"/>
                </a:xfrm>
              </p:grpSpPr>
              <p:sp>
                <p:nvSpPr>
                  <p:cNvPr id="67" name="Block Arc 2"/>
                  <p:cNvSpPr/>
                  <p:nvPr/>
                </p:nvSpPr>
                <p:spPr>
                  <a:xfrm>
                    <a:off x="2965521" y="1328882"/>
                    <a:ext cx="3213181" cy="3213402"/>
                  </a:xfrm>
                  <a:prstGeom prst="blockArc">
                    <a:avLst>
                      <a:gd name="adj1" fmla="val 5400000"/>
                      <a:gd name="adj2" fmla="val 10800000"/>
                      <a:gd name="adj3" fmla="val 4642"/>
                    </a:avLst>
                  </a:prstGeom>
                  <a:solidFill>
                    <a:srgbClr val="79B84B"/>
                  </a:solidFill>
                  <a:ln>
                    <a:noFill/>
                  </a:ln>
                </p:spPr>
                <p:style>
                  <a:lnRef idx="0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8" name="Block Arc 3"/>
                  <p:cNvSpPr/>
                  <p:nvPr/>
                </p:nvSpPr>
                <p:spPr>
                  <a:xfrm>
                    <a:off x="2965521" y="1328882"/>
                    <a:ext cx="3213181" cy="3213402"/>
                  </a:xfrm>
                  <a:prstGeom prst="blockArc">
                    <a:avLst>
                      <a:gd name="adj1" fmla="val 0"/>
                      <a:gd name="adj2" fmla="val 5400000"/>
                      <a:gd name="adj3" fmla="val 4642"/>
                    </a:avLst>
                  </a:prstGeom>
                  <a:solidFill>
                    <a:srgbClr val="E6B226"/>
                  </a:solidFill>
                  <a:ln>
                    <a:noFill/>
                  </a:ln>
                </p:spPr>
                <p:style>
                  <a:lnRef idx="0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69" name="Group 93"/>
                  <p:cNvGrpSpPr>
                    <a:grpSpLocks/>
                  </p:cNvGrpSpPr>
                  <p:nvPr/>
                </p:nvGrpSpPr>
                <p:grpSpPr bwMode="auto">
                  <a:xfrm>
                    <a:off x="2965521" y="1328882"/>
                    <a:ext cx="3213181" cy="3213402"/>
                    <a:chOff x="2965521" y="1328882"/>
                    <a:chExt cx="3213181" cy="3213402"/>
                  </a:xfrm>
                </p:grpSpPr>
                <p:sp>
                  <p:nvSpPr>
                    <p:cNvPr id="70" name="Block Arc 5"/>
                    <p:cNvSpPr/>
                    <p:nvPr/>
                  </p:nvSpPr>
                  <p:spPr>
                    <a:xfrm>
                      <a:off x="2965521" y="1328882"/>
                      <a:ext cx="3213181" cy="3213402"/>
                    </a:xfrm>
                    <a:prstGeom prst="blockArc">
                      <a:avLst>
                        <a:gd name="adj1" fmla="val 10800000"/>
                        <a:gd name="adj2" fmla="val 16200000"/>
                        <a:gd name="adj3" fmla="val 4642"/>
                      </a:avLst>
                    </a:prstGeom>
                    <a:solidFill>
                      <a:srgbClr val="FF7254"/>
                    </a:solidFill>
                    <a:ln>
                      <a:noFill/>
                    </a:ln>
                  </p:spPr>
                  <p:style>
                    <a:lnRef idx="0">
                      <a:schemeClr val="accent1">
                        <a:tint val="60000"/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tint val="60000"/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tint val="60000"/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1" name="Block Arc 6"/>
                    <p:cNvSpPr/>
                    <p:nvPr/>
                  </p:nvSpPr>
                  <p:spPr>
                    <a:xfrm>
                      <a:off x="2965521" y="1328882"/>
                      <a:ext cx="3213181" cy="3213402"/>
                    </a:xfrm>
                    <a:prstGeom prst="blockArc">
                      <a:avLst>
                        <a:gd name="adj1" fmla="val 16200000"/>
                        <a:gd name="adj2" fmla="val 0"/>
                        <a:gd name="adj3" fmla="val 4642"/>
                      </a:avLst>
                    </a:prstGeom>
                    <a:solidFill>
                      <a:srgbClr val="55BEBB"/>
                    </a:solidFill>
                    <a:ln>
                      <a:noFill/>
                    </a:ln>
                  </p:spPr>
                  <p:style>
                    <a:lnRef idx="0">
                      <a:schemeClr val="accent1">
                        <a:tint val="60000"/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tint val="60000"/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tint val="60000"/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50" name="Group 8"/>
                <p:cNvGrpSpPr>
                  <a:grpSpLocks/>
                </p:cNvGrpSpPr>
                <p:nvPr/>
              </p:nvGrpSpPr>
              <p:grpSpPr bwMode="auto">
                <a:xfrm>
                  <a:off x="6912467" y="1942394"/>
                  <a:ext cx="1078179" cy="1078253"/>
                  <a:chOff x="6912467" y="1942394"/>
                  <a:chExt cx="1078179" cy="1078253"/>
                </a:xfrm>
              </p:grpSpPr>
              <p:sp>
                <p:nvSpPr>
                  <p:cNvPr id="65" name="Freeform 14"/>
                  <p:cNvSpPr/>
                  <p:nvPr/>
                </p:nvSpPr>
                <p:spPr>
                  <a:xfrm>
                    <a:off x="6912467" y="1942394"/>
                    <a:ext cx="1078179" cy="1078253"/>
                  </a:xfrm>
                  <a:custGeom>
                    <a:avLst/>
                    <a:gdLst>
                      <a:gd name="connsiteX0" fmla="*/ 0 w 905504"/>
                      <a:gd name="connsiteY0" fmla="*/ 452752 h 905504"/>
                      <a:gd name="connsiteX1" fmla="*/ 132608 w 905504"/>
                      <a:gd name="connsiteY1" fmla="*/ 132608 h 905504"/>
                      <a:gd name="connsiteX2" fmla="*/ 452752 w 905504"/>
                      <a:gd name="connsiteY2" fmla="*/ 0 h 905504"/>
                      <a:gd name="connsiteX3" fmla="*/ 772896 w 905504"/>
                      <a:gd name="connsiteY3" fmla="*/ 132608 h 905504"/>
                      <a:gd name="connsiteX4" fmla="*/ 905504 w 905504"/>
                      <a:gd name="connsiteY4" fmla="*/ 452752 h 905504"/>
                      <a:gd name="connsiteX5" fmla="*/ 772896 w 905504"/>
                      <a:gd name="connsiteY5" fmla="*/ 772896 h 905504"/>
                      <a:gd name="connsiteX6" fmla="*/ 452752 w 905504"/>
                      <a:gd name="connsiteY6" fmla="*/ 905504 h 905504"/>
                      <a:gd name="connsiteX7" fmla="*/ 132608 w 905504"/>
                      <a:gd name="connsiteY7" fmla="*/ 772896 h 905504"/>
                      <a:gd name="connsiteX8" fmla="*/ 0 w 905504"/>
                      <a:gd name="connsiteY8" fmla="*/ 452752 h 9055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05504" h="905504">
                        <a:moveTo>
                          <a:pt x="0" y="452752"/>
                        </a:moveTo>
                        <a:cubicBezTo>
                          <a:pt x="0" y="332675"/>
                          <a:pt x="47701" y="217515"/>
                          <a:pt x="132608" y="132608"/>
                        </a:cubicBezTo>
                        <a:cubicBezTo>
                          <a:pt x="217516" y="47701"/>
                          <a:pt x="332675" y="0"/>
                          <a:pt x="452752" y="0"/>
                        </a:cubicBezTo>
                        <a:cubicBezTo>
                          <a:pt x="572829" y="0"/>
                          <a:pt x="687989" y="47701"/>
                          <a:pt x="772896" y="132608"/>
                        </a:cubicBezTo>
                        <a:cubicBezTo>
                          <a:pt x="857803" y="217516"/>
                          <a:pt x="905504" y="332675"/>
                          <a:pt x="905504" y="452752"/>
                        </a:cubicBezTo>
                        <a:cubicBezTo>
                          <a:pt x="905504" y="572829"/>
                          <a:pt x="857803" y="687989"/>
                          <a:pt x="772896" y="772896"/>
                        </a:cubicBezTo>
                        <a:cubicBezTo>
                          <a:pt x="687988" y="857803"/>
                          <a:pt x="572829" y="905504"/>
                          <a:pt x="452752" y="905504"/>
                        </a:cubicBezTo>
                        <a:cubicBezTo>
                          <a:pt x="332675" y="905504"/>
                          <a:pt x="217515" y="857803"/>
                          <a:pt x="132608" y="772896"/>
                        </a:cubicBezTo>
                        <a:cubicBezTo>
                          <a:pt x="47701" y="687988"/>
                          <a:pt x="0" y="572829"/>
                          <a:pt x="0" y="452752"/>
                        </a:cubicBezTo>
                        <a:close/>
                      </a:path>
                    </a:pathLst>
                  </a:custGeom>
                  <a:solidFill>
                    <a:srgbClr val="55BEBB"/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lIns="243765" tIns="210612" rIns="210612" bIns="210612" spcCol="1270" anchor="ctr"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defTabSz="888711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endParaRPr lang="en-US" sz="3199" dirty="0"/>
                  </a:p>
                </p:txBody>
              </p:sp>
              <p:sp>
                <p:nvSpPr>
                  <p:cNvPr id="66" name="Freeform 61"/>
                  <p:cNvSpPr>
                    <a:spLocks noEditPoints="1"/>
                  </p:cNvSpPr>
                  <p:nvPr/>
                </p:nvSpPr>
                <p:spPr bwMode="auto">
                  <a:xfrm>
                    <a:off x="7187131" y="2303555"/>
                    <a:ext cx="542070" cy="425449"/>
                  </a:xfrm>
                  <a:custGeom>
                    <a:avLst/>
                    <a:gdLst>
                      <a:gd name="T0" fmla="*/ 255693 w 106"/>
                      <a:gd name="T1" fmla="*/ 56385 h 83"/>
                      <a:gd name="T2" fmla="*/ 260807 w 106"/>
                      <a:gd name="T3" fmla="*/ 56385 h 83"/>
                      <a:gd name="T4" fmla="*/ 260807 w 106"/>
                      <a:gd name="T5" fmla="*/ 220413 h 83"/>
                      <a:gd name="T6" fmla="*/ 97163 w 106"/>
                      <a:gd name="T7" fmla="*/ 138399 h 83"/>
                      <a:gd name="T8" fmla="*/ 97163 w 106"/>
                      <a:gd name="T9" fmla="*/ 133273 h 83"/>
                      <a:gd name="T10" fmla="*/ 281263 w 106"/>
                      <a:gd name="T11" fmla="*/ 215287 h 83"/>
                      <a:gd name="T12" fmla="*/ 286377 w 106"/>
                      <a:gd name="T13" fmla="*/ 220413 h 83"/>
                      <a:gd name="T14" fmla="*/ 444907 w 106"/>
                      <a:gd name="T15" fmla="*/ 138399 h 83"/>
                      <a:gd name="T16" fmla="*/ 286377 w 106"/>
                      <a:gd name="T17" fmla="*/ 56385 h 83"/>
                      <a:gd name="T18" fmla="*/ 281263 w 106"/>
                      <a:gd name="T19" fmla="*/ 56385 h 83"/>
                      <a:gd name="T20" fmla="*/ 76708 w 106"/>
                      <a:gd name="T21" fmla="*/ 148651 h 83"/>
                      <a:gd name="T22" fmla="*/ 5114 w 106"/>
                      <a:gd name="T23" fmla="*/ 179406 h 83"/>
                      <a:gd name="T24" fmla="*/ 5114 w 106"/>
                      <a:gd name="T25" fmla="*/ 189658 h 83"/>
                      <a:gd name="T26" fmla="*/ 173872 w 106"/>
                      <a:gd name="T27" fmla="*/ 271672 h 83"/>
                      <a:gd name="T28" fmla="*/ 245466 w 106"/>
                      <a:gd name="T29" fmla="*/ 235791 h 83"/>
                      <a:gd name="T30" fmla="*/ 536956 w 106"/>
                      <a:gd name="T31" fmla="*/ 82014 h 83"/>
                      <a:gd name="T32" fmla="*/ 536956 w 106"/>
                      <a:gd name="T33" fmla="*/ 92266 h 83"/>
                      <a:gd name="T34" fmla="*/ 465362 w 106"/>
                      <a:gd name="T35" fmla="*/ 128147 h 83"/>
                      <a:gd name="T36" fmla="*/ 296604 w 106"/>
                      <a:gd name="T37" fmla="*/ 41007 h 83"/>
                      <a:gd name="T38" fmla="*/ 368198 w 106"/>
                      <a:gd name="T39" fmla="*/ 0 h 83"/>
                      <a:gd name="T40" fmla="*/ 536956 w 106"/>
                      <a:gd name="T41" fmla="*/ 82014 h 83"/>
                      <a:gd name="T42" fmla="*/ 542070 w 106"/>
                      <a:gd name="T43" fmla="*/ 184532 h 83"/>
                      <a:gd name="T44" fmla="*/ 368198 w 106"/>
                      <a:gd name="T45" fmla="*/ 271672 h 83"/>
                      <a:gd name="T46" fmla="*/ 296604 w 106"/>
                      <a:gd name="T47" fmla="*/ 240917 h 83"/>
                      <a:gd name="T48" fmla="*/ 296604 w 106"/>
                      <a:gd name="T49" fmla="*/ 230665 h 83"/>
                      <a:gd name="T50" fmla="*/ 470476 w 106"/>
                      <a:gd name="T51" fmla="*/ 148651 h 83"/>
                      <a:gd name="T52" fmla="*/ 245466 w 106"/>
                      <a:gd name="T53" fmla="*/ 35881 h 83"/>
                      <a:gd name="T54" fmla="*/ 168758 w 106"/>
                      <a:gd name="T55" fmla="*/ 0 h 83"/>
                      <a:gd name="T56" fmla="*/ 0 w 106"/>
                      <a:gd name="T57" fmla="*/ 87140 h 83"/>
                      <a:gd name="T58" fmla="*/ 71594 w 106"/>
                      <a:gd name="T59" fmla="*/ 128147 h 83"/>
                      <a:gd name="T60" fmla="*/ 245466 w 106"/>
                      <a:gd name="T61" fmla="*/ 46133 h 83"/>
                      <a:gd name="T62" fmla="*/ 245466 w 106"/>
                      <a:gd name="T63" fmla="*/ 35881 h 83"/>
                      <a:gd name="T64" fmla="*/ 281263 w 106"/>
                      <a:gd name="T65" fmla="*/ 420323 h 83"/>
                      <a:gd name="T66" fmla="*/ 286377 w 106"/>
                      <a:gd name="T67" fmla="*/ 425449 h 83"/>
                      <a:gd name="T68" fmla="*/ 460248 w 106"/>
                      <a:gd name="T69" fmla="*/ 333183 h 83"/>
                      <a:gd name="T70" fmla="*/ 455134 w 106"/>
                      <a:gd name="T71" fmla="*/ 251169 h 83"/>
                      <a:gd name="T72" fmla="*/ 373312 w 106"/>
                      <a:gd name="T73" fmla="*/ 292176 h 83"/>
                      <a:gd name="T74" fmla="*/ 368198 w 106"/>
                      <a:gd name="T75" fmla="*/ 292176 h 83"/>
                      <a:gd name="T76" fmla="*/ 286377 w 106"/>
                      <a:gd name="T77" fmla="*/ 251169 h 83"/>
                      <a:gd name="T78" fmla="*/ 281263 w 106"/>
                      <a:gd name="T79" fmla="*/ 256295 h 83"/>
                      <a:gd name="T80" fmla="*/ 86936 w 106"/>
                      <a:gd name="T81" fmla="*/ 251169 h 83"/>
                      <a:gd name="T82" fmla="*/ 168758 w 106"/>
                      <a:gd name="T83" fmla="*/ 292176 h 83"/>
                      <a:gd name="T84" fmla="*/ 255693 w 106"/>
                      <a:gd name="T85" fmla="*/ 251169 h 83"/>
                      <a:gd name="T86" fmla="*/ 260807 w 106"/>
                      <a:gd name="T87" fmla="*/ 256295 h 83"/>
                      <a:gd name="T88" fmla="*/ 260807 w 106"/>
                      <a:gd name="T89" fmla="*/ 425449 h 83"/>
                      <a:gd name="T90" fmla="*/ 86936 w 106"/>
                      <a:gd name="T91" fmla="*/ 338309 h 83"/>
                      <a:gd name="T92" fmla="*/ 81822 w 106"/>
                      <a:gd name="T93" fmla="*/ 256295 h 83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106" h="83">
                        <a:moveTo>
                          <a:pt x="19" y="26"/>
                        </a:moveTo>
                        <a:cubicBezTo>
                          <a:pt x="50" y="11"/>
                          <a:pt x="50" y="11"/>
                          <a:pt x="50" y="11"/>
                        </a:cubicBezTo>
                        <a:cubicBezTo>
                          <a:pt x="50" y="11"/>
                          <a:pt x="51" y="11"/>
                          <a:pt x="51" y="11"/>
                        </a:cubicBezTo>
                        <a:cubicBezTo>
                          <a:pt x="51" y="11"/>
                          <a:pt x="51" y="11"/>
                          <a:pt x="51" y="11"/>
                        </a:cubicBezTo>
                        <a:cubicBezTo>
                          <a:pt x="51" y="42"/>
                          <a:pt x="51" y="42"/>
                          <a:pt x="51" y="42"/>
                        </a:cubicBezTo>
                        <a:cubicBezTo>
                          <a:pt x="51" y="42"/>
                          <a:pt x="51" y="43"/>
                          <a:pt x="51" y="43"/>
                        </a:cubicBezTo>
                        <a:cubicBezTo>
                          <a:pt x="51" y="43"/>
                          <a:pt x="50" y="43"/>
                          <a:pt x="50" y="43"/>
                        </a:cubicBezTo>
                        <a:cubicBezTo>
                          <a:pt x="19" y="27"/>
                          <a:pt x="19" y="27"/>
                          <a:pt x="19" y="27"/>
                        </a:cubicBezTo>
                        <a:cubicBezTo>
                          <a:pt x="19" y="27"/>
                          <a:pt x="19" y="27"/>
                          <a:pt x="19" y="27"/>
                        </a:cubicBezTo>
                        <a:cubicBezTo>
                          <a:pt x="19" y="26"/>
                          <a:pt x="19" y="26"/>
                          <a:pt x="19" y="26"/>
                        </a:cubicBezTo>
                        <a:close/>
                        <a:moveTo>
                          <a:pt x="55" y="11"/>
                        </a:moveTo>
                        <a:cubicBezTo>
                          <a:pt x="55" y="42"/>
                          <a:pt x="55" y="42"/>
                          <a:pt x="55" y="42"/>
                        </a:cubicBezTo>
                        <a:cubicBezTo>
                          <a:pt x="55" y="42"/>
                          <a:pt x="55" y="43"/>
                          <a:pt x="55" y="43"/>
                        </a:cubicBezTo>
                        <a:cubicBezTo>
                          <a:pt x="55" y="43"/>
                          <a:pt x="56" y="43"/>
                          <a:pt x="56" y="43"/>
                        </a:cubicBezTo>
                        <a:cubicBezTo>
                          <a:pt x="87" y="27"/>
                          <a:pt x="87" y="27"/>
                          <a:pt x="87" y="27"/>
                        </a:cubicBezTo>
                        <a:cubicBezTo>
                          <a:pt x="87" y="27"/>
                          <a:pt x="87" y="27"/>
                          <a:pt x="87" y="27"/>
                        </a:cubicBezTo>
                        <a:cubicBezTo>
                          <a:pt x="87" y="26"/>
                          <a:pt x="87" y="26"/>
                          <a:pt x="87" y="26"/>
                        </a:cubicBezTo>
                        <a:cubicBezTo>
                          <a:pt x="56" y="11"/>
                          <a:pt x="56" y="11"/>
                          <a:pt x="56" y="11"/>
                        </a:cubicBezTo>
                        <a:cubicBezTo>
                          <a:pt x="56" y="11"/>
                          <a:pt x="55" y="11"/>
                          <a:pt x="55" y="11"/>
                        </a:cubicBezTo>
                        <a:cubicBezTo>
                          <a:pt x="55" y="11"/>
                          <a:pt x="55" y="11"/>
                          <a:pt x="55" y="11"/>
                        </a:cubicBezTo>
                        <a:close/>
                        <a:moveTo>
                          <a:pt x="48" y="45"/>
                        </a:moveTo>
                        <a:cubicBezTo>
                          <a:pt x="15" y="29"/>
                          <a:pt x="15" y="29"/>
                          <a:pt x="15" y="29"/>
                        </a:cubicBezTo>
                        <a:cubicBezTo>
                          <a:pt x="15" y="29"/>
                          <a:pt x="15" y="29"/>
                          <a:pt x="14" y="29"/>
                        </a:cubicBezTo>
                        <a:cubicBezTo>
                          <a:pt x="1" y="35"/>
                          <a:pt x="1" y="35"/>
                          <a:pt x="1" y="35"/>
                        </a:cubicBezTo>
                        <a:cubicBezTo>
                          <a:pt x="1" y="36"/>
                          <a:pt x="0" y="36"/>
                          <a:pt x="0" y="36"/>
                        </a:cubicBezTo>
                        <a:cubicBezTo>
                          <a:pt x="0" y="37"/>
                          <a:pt x="1" y="37"/>
                          <a:pt x="1" y="37"/>
                        </a:cubicBezTo>
                        <a:cubicBezTo>
                          <a:pt x="33" y="53"/>
                          <a:pt x="33" y="53"/>
                          <a:pt x="33" y="53"/>
                        </a:cubicBezTo>
                        <a:cubicBezTo>
                          <a:pt x="34" y="54"/>
                          <a:pt x="34" y="54"/>
                          <a:pt x="34" y="53"/>
                        </a:cubicBezTo>
                        <a:cubicBezTo>
                          <a:pt x="48" y="47"/>
                          <a:pt x="48" y="47"/>
                          <a:pt x="48" y="47"/>
                        </a:cubicBezTo>
                        <a:cubicBezTo>
                          <a:pt x="48" y="47"/>
                          <a:pt x="48" y="46"/>
                          <a:pt x="48" y="46"/>
                        </a:cubicBezTo>
                        <a:cubicBezTo>
                          <a:pt x="48" y="45"/>
                          <a:pt x="48" y="45"/>
                          <a:pt x="48" y="45"/>
                        </a:cubicBezTo>
                        <a:close/>
                        <a:moveTo>
                          <a:pt x="105" y="16"/>
                        </a:moveTo>
                        <a:cubicBezTo>
                          <a:pt x="105" y="17"/>
                          <a:pt x="106" y="17"/>
                          <a:pt x="106" y="17"/>
                        </a:cubicBezTo>
                        <a:cubicBezTo>
                          <a:pt x="106" y="18"/>
                          <a:pt x="105" y="18"/>
                          <a:pt x="105" y="18"/>
                        </a:cubicBezTo>
                        <a:cubicBezTo>
                          <a:pt x="92" y="25"/>
                          <a:pt x="92" y="25"/>
                          <a:pt x="92" y="25"/>
                        </a:cubicBezTo>
                        <a:cubicBezTo>
                          <a:pt x="91" y="25"/>
                          <a:pt x="91" y="25"/>
                          <a:pt x="91" y="25"/>
                        </a:cubicBezTo>
                        <a:cubicBezTo>
                          <a:pt x="58" y="9"/>
                          <a:pt x="58" y="9"/>
                          <a:pt x="58" y="9"/>
                        </a:cubicBezTo>
                        <a:cubicBezTo>
                          <a:pt x="58" y="8"/>
                          <a:pt x="58" y="8"/>
                          <a:pt x="58" y="8"/>
                        </a:cubicBezTo>
                        <a:cubicBezTo>
                          <a:pt x="58" y="7"/>
                          <a:pt x="58" y="7"/>
                          <a:pt x="58" y="7"/>
                        </a:cubicBezTo>
                        <a:cubicBezTo>
                          <a:pt x="72" y="0"/>
                          <a:pt x="72" y="0"/>
                          <a:pt x="72" y="0"/>
                        </a:cubicBezTo>
                        <a:cubicBezTo>
                          <a:pt x="72" y="0"/>
                          <a:pt x="72" y="0"/>
                          <a:pt x="72" y="0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close/>
                        <a:moveTo>
                          <a:pt x="105" y="35"/>
                        </a:moveTo>
                        <a:cubicBezTo>
                          <a:pt x="105" y="36"/>
                          <a:pt x="106" y="36"/>
                          <a:pt x="106" y="36"/>
                        </a:cubicBezTo>
                        <a:cubicBezTo>
                          <a:pt x="106" y="37"/>
                          <a:pt x="105" y="37"/>
                          <a:pt x="105" y="37"/>
                        </a:cubicBezTo>
                        <a:cubicBezTo>
                          <a:pt x="72" y="53"/>
                          <a:pt x="72" y="53"/>
                          <a:pt x="72" y="53"/>
                        </a:cubicBezTo>
                        <a:cubicBezTo>
                          <a:pt x="72" y="54"/>
                          <a:pt x="72" y="54"/>
                          <a:pt x="72" y="53"/>
                        </a:cubicBezTo>
                        <a:cubicBezTo>
                          <a:pt x="58" y="47"/>
                          <a:pt x="58" y="47"/>
                          <a:pt x="58" y="47"/>
                        </a:cubicBezTo>
                        <a:cubicBezTo>
                          <a:pt x="58" y="47"/>
                          <a:pt x="58" y="46"/>
                          <a:pt x="58" y="46"/>
                        </a:cubicBezTo>
                        <a:cubicBezTo>
                          <a:pt x="58" y="45"/>
                          <a:pt x="58" y="45"/>
                          <a:pt x="58" y="45"/>
                        </a:cubicBezTo>
                        <a:cubicBezTo>
                          <a:pt x="91" y="29"/>
                          <a:pt x="91" y="29"/>
                          <a:pt x="91" y="29"/>
                        </a:cubicBezTo>
                        <a:cubicBezTo>
                          <a:pt x="91" y="29"/>
                          <a:pt x="91" y="29"/>
                          <a:pt x="92" y="29"/>
                        </a:cubicBezTo>
                        <a:cubicBezTo>
                          <a:pt x="105" y="35"/>
                          <a:pt x="105" y="35"/>
                          <a:pt x="105" y="35"/>
                        </a:cubicBezTo>
                        <a:close/>
                        <a:moveTo>
                          <a:pt x="48" y="7"/>
                        </a:moveTo>
                        <a:cubicBezTo>
                          <a:pt x="34" y="0"/>
                          <a:pt x="34" y="0"/>
                          <a:pt x="34" y="0"/>
                        </a:cubicBezTo>
                        <a:cubicBezTo>
                          <a:pt x="34" y="0"/>
                          <a:pt x="34" y="0"/>
                          <a:pt x="33" y="0"/>
                        </a:cubicBezTo>
                        <a:cubicBezTo>
                          <a:pt x="1" y="16"/>
                          <a:pt x="1" y="16"/>
                          <a:pt x="1" y="16"/>
                        </a:cubicBezTo>
                        <a:cubicBezTo>
                          <a:pt x="1" y="17"/>
                          <a:pt x="0" y="17"/>
                          <a:pt x="0" y="17"/>
                        </a:cubicBezTo>
                        <a:cubicBezTo>
                          <a:pt x="0" y="18"/>
                          <a:pt x="1" y="18"/>
                          <a:pt x="1" y="18"/>
                        </a:cubicBezTo>
                        <a:cubicBezTo>
                          <a:pt x="14" y="25"/>
                          <a:pt x="14" y="25"/>
                          <a:pt x="14" y="25"/>
                        </a:cubicBezTo>
                        <a:cubicBezTo>
                          <a:pt x="15" y="25"/>
                          <a:pt x="15" y="25"/>
                          <a:pt x="15" y="25"/>
                        </a:cubicBezTo>
                        <a:cubicBezTo>
                          <a:pt x="48" y="9"/>
                          <a:pt x="48" y="9"/>
                          <a:pt x="48" y="9"/>
                        </a:cubicBezTo>
                        <a:cubicBezTo>
                          <a:pt x="48" y="8"/>
                          <a:pt x="48" y="8"/>
                          <a:pt x="48" y="8"/>
                        </a:cubicBezTo>
                        <a:cubicBezTo>
                          <a:pt x="48" y="7"/>
                          <a:pt x="48" y="7"/>
                          <a:pt x="48" y="7"/>
                        </a:cubicBezTo>
                        <a:close/>
                        <a:moveTo>
                          <a:pt x="55" y="50"/>
                        </a:moveTo>
                        <a:cubicBezTo>
                          <a:pt x="55" y="82"/>
                          <a:pt x="55" y="82"/>
                          <a:pt x="55" y="82"/>
                        </a:cubicBezTo>
                        <a:cubicBezTo>
                          <a:pt x="55" y="82"/>
                          <a:pt x="55" y="83"/>
                          <a:pt x="55" y="83"/>
                        </a:cubicBezTo>
                        <a:cubicBezTo>
                          <a:pt x="55" y="83"/>
                          <a:pt x="56" y="83"/>
                          <a:pt x="56" y="83"/>
                        </a:cubicBezTo>
                        <a:cubicBezTo>
                          <a:pt x="89" y="66"/>
                          <a:pt x="89" y="66"/>
                          <a:pt x="89" y="66"/>
                        </a:cubicBezTo>
                        <a:cubicBezTo>
                          <a:pt x="89" y="66"/>
                          <a:pt x="90" y="66"/>
                          <a:pt x="90" y="65"/>
                        </a:cubicBezTo>
                        <a:cubicBezTo>
                          <a:pt x="90" y="50"/>
                          <a:pt x="90" y="50"/>
                          <a:pt x="90" y="50"/>
                        </a:cubicBezTo>
                        <a:cubicBezTo>
                          <a:pt x="90" y="50"/>
                          <a:pt x="89" y="49"/>
                          <a:pt x="89" y="49"/>
                        </a:cubicBezTo>
                        <a:cubicBezTo>
                          <a:pt x="89" y="49"/>
                          <a:pt x="89" y="49"/>
                          <a:pt x="88" y="49"/>
                        </a:cubicBezTo>
                        <a:cubicBezTo>
                          <a:pt x="73" y="57"/>
                          <a:pt x="73" y="57"/>
                          <a:pt x="73" y="57"/>
                        </a:cubicBezTo>
                        <a:cubicBezTo>
                          <a:pt x="72" y="57"/>
                          <a:pt x="72" y="57"/>
                          <a:pt x="72" y="57"/>
                        </a:cubicBezTo>
                        <a:cubicBezTo>
                          <a:pt x="72" y="57"/>
                          <a:pt x="72" y="57"/>
                          <a:pt x="72" y="57"/>
                        </a:cubicBezTo>
                        <a:cubicBezTo>
                          <a:pt x="71" y="57"/>
                          <a:pt x="71" y="57"/>
                          <a:pt x="71" y="57"/>
                        </a:cubicBezTo>
                        <a:cubicBezTo>
                          <a:pt x="56" y="49"/>
                          <a:pt x="56" y="49"/>
                          <a:pt x="56" y="49"/>
                        </a:cubicBezTo>
                        <a:cubicBezTo>
                          <a:pt x="56" y="49"/>
                          <a:pt x="55" y="49"/>
                          <a:pt x="55" y="49"/>
                        </a:cubicBezTo>
                        <a:cubicBezTo>
                          <a:pt x="55" y="49"/>
                          <a:pt x="55" y="50"/>
                          <a:pt x="55" y="50"/>
                        </a:cubicBezTo>
                        <a:close/>
                        <a:moveTo>
                          <a:pt x="16" y="50"/>
                        </a:moveTo>
                        <a:cubicBezTo>
                          <a:pt x="16" y="50"/>
                          <a:pt x="17" y="49"/>
                          <a:pt x="17" y="49"/>
                        </a:cubicBezTo>
                        <a:cubicBezTo>
                          <a:pt x="17" y="49"/>
                          <a:pt x="17" y="49"/>
                          <a:pt x="18" y="49"/>
                        </a:cubicBezTo>
                        <a:cubicBezTo>
                          <a:pt x="33" y="57"/>
                          <a:pt x="33" y="57"/>
                          <a:pt x="33" y="57"/>
                        </a:cubicBezTo>
                        <a:cubicBezTo>
                          <a:pt x="34" y="57"/>
                          <a:pt x="34" y="57"/>
                          <a:pt x="34" y="57"/>
                        </a:cubicBezTo>
                        <a:cubicBezTo>
                          <a:pt x="50" y="49"/>
                          <a:pt x="50" y="49"/>
                          <a:pt x="50" y="49"/>
                        </a:cubicBezTo>
                        <a:cubicBezTo>
                          <a:pt x="50" y="49"/>
                          <a:pt x="51" y="49"/>
                          <a:pt x="51" y="49"/>
                        </a:cubicBezTo>
                        <a:cubicBezTo>
                          <a:pt x="51" y="49"/>
                          <a:pt x="51" y="50"/>
                          <a:pt x="51" y="50"/>
                        </a:cubicBezTo>
                        <a:cubicBezTo>
                          <a:pt x="51" y="82"/>
                          <a:pt x="51" y="82"/>
                          <a:pt x="51" y="82"/>
                        </a:cubicBezTo>
                        <a:cubicBezTo>
                          <a:pt x="51" y="82"/>
                          <a:pt x="51" y="83"/>
                          <a:pt x="51" y="83"/>
                        </a:cubicBezTo>
                        <a:cubicBezTo>
                          <a:pt x="51" y="83"/>
                          <a:pt x="50" y="83"/>
                          <a:pt x="50" y="83"/>
                        </a:cubicBezTo>
                        <a:cubicBezTo>
                          <a:pt x="17" y="66"/>
                          <a:pt x="17" y="66"/>
                          <a:pt x="17" y="66"/>
                        </a:cubicBezTo>
                        <a:cubicBezTo>
                          <a:pt x="17" y="66"/>
                          <a:pt x="16" y="66"/>
                          <a:pt x="16" y="65"/>
                        </a:cubicBezTo>
                        <a:lnTo>
                          <a:pt x="16" y="5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noFill/>
                    <a:round/>
                    <a:headEnd/>
                    <a:tailEnd/>
                  </a:ln>
                  <a:extLst/>
                </p:spPr>
                <p:txBody>
                  <a:bodyPr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zh-CN" altLang="en-US" sz="2399"/>
                  </a:p>
                </p:txBody>
              </p:sp>
            </p:grpSp>
            <p:grpSp>
              <p:nvGrpSpPr>
                <p:cNvPr id="51" name="Group 7"/>
                <p:cNvGrpSpPr>
                  <a:grpSpLocks/>
                </p:cNvGrpSpPr>
                <p:nvPr/>
              </p:nvGrpSpPr>
              <p:grpSpPr bwMode="auto">
                <a:xfrm>
                  <a:off x="6912467" y="4464140"/>
                  <a:ext cx="1078179" cy="1078253"/>
                  <a:chOff x="6912467" y="4464140"/>
                  <a:chExt cx="1078179" cy="1078253"/>
                </a:xfrm>
              </p:grpSpPr>
              <p:sp>
                <p:nvSpPr>
                  <p:cNvPr id="61" name="Freeform 17"/>
                  <p:cNvSpPr/>
                  <p:nvPr/>
                </p:nvSpPr>
                <p:spPr>
                  <a:xfrm>
                    <a:off x="6912467" y="4464140"/>
                    <a:ext cx="1078179" cy="1078253"/>
                  </a:xfrm>
                  <a:custGeom>
                    <a:avLst/>
                    <a:gdLst>
                      <a:gd name="connsiteX0" fmla="*/ 0 w 905504"/>
                      <a:gd name="connsiteY0" fmla="*/ 452752 h 905504"/>
                      <a:gd name="connsiteX1" fmla="*/ 132608 w 905504"/>
                      <a:gd name="connsiteY1" fmla="*/ 132608 h 905504"/>
                      <a:gd name="connsiteX2" fmla="*/ 452752 w 905504"/>
                      <a:gd name="connsiteY2" fmla="*/ 0 h 905504"/>
                      <a:gd name="connsiteX3" fmla="*/ 772896 w 905504"/>
                      <a:gd name="connsiteY3" fmla="*/ 132608 h 905504"/>
                      <a:gd name="connsiteX4" fmla="*/ 905504 w 905504"/>
                      <a:gd name="connsiteY4" fmla="*/ 452752 h 905504"/>
                      <a:gd name="connsiteX5" fmla="*/ 772896 w 905504"/>
                      <a:gd name="connsiteY5" fmla="*/ 772896 h 905504"/>
                      <a:gd name="connsiteX6" fmla="*/ 452752 w 905504"/>
                      <a:gd name="connsiteY6" fmla="*/ 905504 h 905504"/>
                      <a:gd name="connsiteX7" fmla="*/ 132608 w 905504"/>
                      <a:gd name="connsiteY7" fmla="*/ 772896 h 905504"/>
                      <a:gd name="connsiteX8" fmla="*/ 0 w 905504"/>
                      <a:gd name="connsiteY8" fmla="*/ 452752 h 9055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05504" h="905504">
                        <a:moveTo>
                          <a:pt x="0" y="452752"/>
                        </a:moveTo>
                        <a:cubicBezTo>
                          <a:pt x="0" y="332675"/>
                          <a:pt x="47701" y="217515"/>
                          <a:pt x="132608" y="132608"/>
                        </a:cubicBezTo>
                        <a:cubicBezTo>
                          <a:pt x="217516" y="47701"/>
                          <a:pt x="332675" y="0"/>
                          <a:pt x="452752" y="0"/>
                        </a:cubicBezTo>
                        <a:cubicBezTo>
                          <a:pt x="572829" y="0"/>
                          <a:pt x="687989" y="47701"/>
                          <a:pt x="772896" y="132608"/>
                        </a:cubicBezTo>
                        <a:cubicBezTo>
                          <a:pt x="857803" y="217516"/>
                          <a:pt x="905504" y="332675"/>
                          <a:pt x="905504" y="452752"/>
                        </a:cubicBezTo>
                        <a:cubicBezTo>
                          <a:pt x="905504" y="572829"/>
                          <a:pt x="857803" y="687989"/>
                          <a:pt x="772896" y="772896"/>
                        </a:cubicBezTo>
                        <a:cubicBezTo>
                          <a:pt x="687988" y="857803"/>
                          <a:pt x="572829" y="905504"/>
                          <a:pt x="452752" y="905504"/>
                        </a:cubicBezTo>
                        <a:cubicBezTo>
                          <a:pt x="332675" y="905504"/>
                          <a:pt x="217515" y="857803"/>
                          <a:pt x="132608" y="772896"/>
                        </a:cubicBezTo>
                        <a:cubicBezTo>
                          <a:pt x="47701" y="687988"/>
                          <a:pt x="0" y="572829"/>
                          <a:pt x="0" y="452752"/>
                        </a:cubicBezTo>
                        <a:close/>
                      </a:path>
                    </a:pathLst>
                  </a:custGeom>
                  <a:solidFill>
                    <a:srgbClr val="FFBF3F"/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lIns="243765" tIns="365647" rIns="210612" bIns="210612" spcCol="1270" anchor="ctr"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defTabSz="888711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endParaRPr lang="en-US" sz="3199" dirty="0"/>
                  </a:p>
                </p:txBody>
              </p:sp>
              <p:grpSp>
                <p:nvGrpSpPr>
                  <p:cNvPr id="62" name="Group 70"/>
                  <p:cNvGrpSpPr/>
                  <p:nvPr/>
                </p:nvGrpSpPr>
                <p:grpSpPr>
                  <a:xfrm>
                    <a:off x="7232839" y="4729802"/>
                    <a:ext cx="460109" cy="535699"/>
                    <a:chOff x="1868488" y="-9525"/>
                    <a:chExt cx="1111250" cy="1293813"/>
                  </a:xfrm>
                  <a:solidFill>
                    <a:schemeClr val="bg1"/>
                  </a:solidFill>
                </p:grpSpPr>
                <p:sp>
                  <p:nvSpPr>
                    <p:cNvPr id="63" name="Freeform 1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1868488" y="-9525"/>
                      <a:ext cx="1111250" cy="1293813"/>
                    </a:xfrm>
                    <a:custGeom>
                      <a:avLst/>
                      <a:gdLst>
                        <a:gd name="T0" fmla="*/ 293 w 357"/>
                        <a:gd name="T1" fmla="*/ 255 h 416"/>
                        <a:gd name="T2" fmla="*/ 294 w 357"/>
                        <a:gd name="T3" fmla="*/ 245 h 416"/>
                        <a:gd name="T4" fmla="*/ 315 w 357"/>
                        <a:gd name="T5" fmla="*/ 208 h 416"/>
                        <a:gd name="T6" fmla="*/ 324 w 357"/>
                        <a:gd name="T7" fmla="*/ 175 h 416"/>
                        <a:gd name="T8" fmla="*/ 324 w 357"/>
                        <a:gd name="T9" fmla="*/ 132 h 416"/>
                        <a:gd name="T10" fmla="*/ 315 w 357"/>
                        <a:gd name="T11" fmla="*/ 99 h 416"/>
                        <a:gd name="T12" fmla="*/ 294 w 357"/>
                        <a:gd name="T13" fmla="*/ 62 h 416"/>
                        <a:gd name="T14" fmla="*/ 270 w 357"/>
                        <a:gd name="T15" fmla="*/ 38 h 416"/>
                        <a:gd name="T16" fmla="*/ 233 w 357"/>
                        <a:gd name="T17" fmla="*/ 16 h 416"/>
                        <a:gd name="T18" fmla="*/ 199 w 357"/>
                        <a:gd name="T19" fmla="*/ 7 h 416"/>
                        <a:gd name="T20" fmla="*/ 157 w 357"/>
                        <a:gd name="T21" fmla="*/ 7 h 416"/>
                        <a:gd name="T22" fmla="*/ 123 w 357"/>
                        <a:gd name="T23" fmla="*/ 16 h 416"/>
                        <a:gd name="T24" fmla="*/ 87 w 357"/>
                        <a:gd name="T25" fmla="*/ 38 h 416"/>
                        <a:gd name="T26" fmla="*/ 62 w 357"/>
                        <a:gd name="T27" fmla="*/ 62 h 416"/>
                        <a:gd name="T28" fmla="*/ 41 w 357"/>
                        <a:gd name="T29" fmla="*/ 99 h 416"/>
                        <a:gd name="T30" fmla="*/ 32 w 357"/>
                        <a:gd name="T31" fmla="*/ 132 h 416"/>
                        <a:gd name="T32" fmla="*/ 32 w 357"/>
                        <a:gd name="T33" fmla="*/ 175 h 416"/>
                        <a:gd name="T34" fmla="*/ 41 w 357"/>
                        <a:gd name="T35" fmla="*/ 208 h 416"/>
                        <a:gd name="T36" fmla="*/ 62 w 357"/>
                        <a:gd name="T37" fmla="*/ 245 h 416"/>
                        <a:gd name="T38" fmla="*/ 63 w 357"/>
                        <a:gd name="T39" fmla="*/ 253 h 416"/>
                        <a:gd name="T40" fmla="*/ 0 w 357"/>
                        <a:gd name="T41" fmla="*/ 378 h 416"/>
                        <a:gd name="T42" fmla="*/ 53 w 357"/>
                        <a:gd name="T43" fmla="*/ 372 h 416"/>
                        <a:gd name="T44" fmla="*/ 82 w 357"/>
                        <a:gd name="T45" fmla="*/ 416 h 416"/>
                        <a:gd name="T46" fmla="*/ 137 w 357"/>
                        <a:gd name="T47" fmla="*/ 303 h 416"/>
                        <a:gd name="T48" fmla="*/ 157 w 357"/>
                        <a:gd name="T49" fmla="*/ 300 h 416"/>
                        <a:gd name="T50" fmla="*/ 199 w 357"/>
                        <a:gd name="T51" fmla="*/ 300 h 416"/>
                        <a:gd name="T52" fmla="*/ 220 w 357"/>
                        <a:gd name="T53" fmla="*/ 302 h 416"/>
                        <a:gd name="T54" fmla="*/ 286 w 357"/>
                        <a:gd name="T55" fmla="*/ 415 h 416"/>
                        <a:gd name="T56" fmla="*/ 304 w 357"/>
                        <a:gd name="T57" fmla="*/ 367 h 416"/>
                        <a:gd name="T58" fmla="*/ 357 w 357"/>
                        <a:gd name="T59" fmla="*/ 374 h 416"/>
                        <a:gd name="T60" fmla="*/ 293 w 357"/>
                        <a:gd name="T61" fmla="*/ 255 h 416"/>
                        <a:gd name="T62" fmla="*/ 178 w 357"/>
                        <a:gd name="T63" fmla="*/ 250 h 416"/>
                        <a:gd name="T64" fmla="*/ 79 w 357"/>
                        <a:gd name="T65" fmla="*/ 151 h 416"/>
                        <a:gd name="T66" fmla="*/ 178 w 357"/>
                        <a:gd name="T67" fmla="*/ 52 h 416"/>
                        <a:gd name="T68" fmla="*/ 277 w 357"/>
                        <a:gd name="T69" fmla="*/ 151 h 416"/>
                        <a:gd name="T70" fmla="*/ 178 w 357"/>
                        <a:gd name="T71" fmla="*/ 250 h 4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</a:cxnLst>
                      <a:rect l="0" t="0" r="r" b="b"/>
                      <a:pathLst>
                        <a:path w="357" h="416">
                          <a:moveTo>
                            <a:pt x="293" y="255"/>
                          </a:moveTo>
                          <a:cubicBezTo>
                            <a:pt x="293" y="252"/>
                            <a:pt x="294" y="249"/>
                            <a:pt x="294" y="245"/>
                          </a:cubicBezTo>
                          <a:cubicBezTo>
                            <a:pt x="294" y="229"/>
                            <a:pt x="301" y="217"/>
                            <a:pt x="315" y="208"/>
                          </a:cubicBezTo>
                          <a:cubicBezTo>
                            <a:pt x="329" y="200"/>
                            <a:pt x="332" y="189"/>
                            <a:pt x="324" y="175"/>
                          </a:cubicBezTo>
                          <a:cubicBezTo>
                            <a:pt x="316" y="161"/>
                            <a:pt x="316" y="146"/>
                            <a:pt x="324" y="132"/>
                          </a:cubicBezTo>
                          <a:cubicBezTo>
                            <a:pt x="332" y="118"/>
                            <a:pt x="329" y="107"/>
                            <a:pt x="315" y="99"/>
                          </a:cubicBezTo>
                          <a:cubicBezTo>
                            <a:pt x="301" y="91"/>
                            <a:pt x="294" y="78"/>
                            <a:pt x="294" y="62"/>
                          </a:cubicBezTo>
                          <a:cubicBezTo>
                            <a:pt x="294" y="46"/>
                            <a:pt x="286" y="38"/>
                            <a:pt x="270" y="38"/>
                          </a:cubicBezTo>
                          <a:cubicBezTo>
                            <a:pt x="253" y="37"/>
                            <a:pt x="241" y="30"/>
                            <a:pt x="233" y="16"/>
                          </a:cubicBezTo>
                          <a:cubicBezTo>
                            <a:pt x="225" y="3"/>
                            <a:pt x="213" y="0"/>
                            <a:pt x="199" y="7"/>
                          </a:cubicBezTo>
                          <a:cubicBezTo>
                            <a:pt x="185" y="15"/>
                            <a:pt x="171" y="15"/>
                            <a:pt x="157" y="7"/>
                          </a:cubicBezTo>
                          <a:cubicBezTo>
                            <a:pt x="143" y="0"/>
                            <a:pt x="132" y="3"/>
                            <a:pt x="123" y="16"/>
                          </a:cubicBezTo>
                          <a:cubicBezTo>
                            <a:pt x="115" y="30"/>
                            <a:pt x="103" y="37"/>
                            <a:pt x="87" y="38"/>
                          </a:cubicBezTo>
                          <a:cubicBezTo>
                            <a:pt x="71" y="38"/>
                            <a:pt x="62" y="46"/>
                            <a:pt x="62" y="62"/>
                          </a:cubicBezTo>
                          <a:cubicBezTo>
                            <a:pt x="62" y="78"/>
                            <a:pt x="55" y="91"/>
                            <a:pt x="41" y="99"/>
                          </a:cubicBezTo>
                          <a:cubicBezTo>
                            <a:pt x="27" y="107"/>
                            <a:pt x="24" y="118"/>
                            <a:pt x="32" y="132"/>
                          </a:cubicBezTo>
                          <a:cubicBezTo>
                            <a:pt x="40" y="146"/>
                            <a:pt x="40" y="161"/>
                            <a:pt x="32" y="175"/>
                          </a:cubicBezTo>
                          <a:cubicBezTo>
                            <a:pt x="24" y="189"/>
                            <a:pt x="27" y="200"/>
                            <a:pt x="41" y="208"/>
                          </a:cubicBezTo>
                          <a:cubicBezTo>
                            <a:pt x="55" y="217"/>
                            <a:pt x="62" y="229"/>
                            <a:pt x="62" y="245"/>
                          </a:cubicBezTo>
                          <a:cubicBezTo>
                            <a:pt x="62" y="248"/>
                            <a:pt x="63" y="250"/>
                            <a:pt x="63" y="253"/>
                          </a:cubicBezTo>
                          <a:cubicBezTo>
                            <a:pt x="0" y="378"/>
                            <a:pt x="0" y="378"/>
                            <a:pt x="0" y="378"/>
                          </a:cubicBezTo>
                          <a:cubicBezTo>
                            <a:pt x="53" y="372"/>
                            <a:pt x="53" y="372"/>
                            <a:pt x="53" y="372"/>
                          </a:cubicBezTo>
                          <a:cubicBezTo>
                            <a:pt x="82" y="416"/>
                            <a:pt x="82" y="416"/>
                            <a:pt x="82" y="416"/>
                          </a:cubicBezTo>
                          <a:cubicBezTo>
                            <a:pt x="82" y="416"/>
                            <a:pt x="121" y="336"/>
                            <a:pt x="137" y="303"/>
                          </a:cubicBezTo>
                          <a:cubicBezTo>
                            <a:pt x="143" y="305"/>
                            <a:pt x="150" y="304"/>
                            <a:pt x="157" y="300"/>
                          </a:cubicBezTo>
                          <a:cubicBezTo>
                            <a:pt x="171" y="292"/>
                            <a:pt x="185" y="292"/>
                            <a:pt x="199" y="300"/>
                          </a:cubicBezTo>
                          <a:cubicBezTo>
                            <a:pt x="207" y="304"/>
                            <a:pt x="214" y="305"/>
                            <a:pt x="220" y="302"/>
                          </a:cubicBezTo>
                          <a:cubicBezTo>
                            <a:pt x="286" y="415"/>
                            <a:pt x="286" y="415"/>
                            <a:pt x="286" y="415"/>
                          </a:cubicBezTo>
                          <a:cubicBezTo>
                            <a:pt x="304" y="367"/>
                            <a:pt x="304" y="367"/>
                            <a:pt x="304" y="367"/>
                          </a:cubicBezTo>
                          <a:cubicBezTo>
                            <a:pt x="357" y="374"/>
                            <a:pt x="357" y="374"/>
                            <a:pt x="357" y="374"/>
                          </a:cubicBezTo>
                          <a:lnTo>
                            <a:pt x="293" y="255"/>
                          </a:lnTo>
                          <a:close/>
                          <a:moveTo>
                            <a:pt x="178" y="250"/>
                          </a:moveTo>
                          <a:cubicBezTo>
                            <a:pt x="123" y="250"/>
                            <a:pt x="79" y="206"/>
                            <a:pt x="79" y="151"/>
                          </a:cubicBezTo>
                          <a:cubicBezTo>
                            <a:pt x="79" y="96"/>
                            <a:pt x="123" y="52"/>
                            <a:pt x="178" y="52"/>
                          </a:cubicBezTo>
                          <a:cubicBezTo>
                            <a:pt x="233" y="52"/>
                            <a:pt x="277" y="96"/>
                            <a:pt x="277" y="151"/>
                          </a:cubicBezTo>
                          <a:cubicBezTo>
                            <a:pt x="277" y="206"/>
                            <a:pt x="233" y="250"/>
                            <a:pt x="178" y="250"/>
                          </a:cubicBez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  <a:extLst/>
                  </p:spPr>
                  <p:txBody>
                    <a:bodyPr lIns="162510" tIns="81255" rIns="162510" bIns="81255"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defTabSz="914080">
                        <a:defRPr/>
                      </a:pPr>
                      <a:endParaRPr lang="en-US" sz="2399"/>
                    </a:p>
                  </p:txBody>
                </p:sp>
                <p:sp>
                  <p:nvSpPr>
                    <p:cNvPr id="64" name="Oval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79638" y="220663"/>
                      <a:ext cx="485775" cy="485775"/>
                    </a:xfrm>
                    <a:prstGeom prst="ellipse">
                      <a:avLst/>
                    </a:prstGeom>
                    <a:grpFill/>
                    <a:ln w="9525">
                      <a:noFill/>
                      <a:round/>
                      <a:headEnd/>
                      <a:tailEnd/>
                    </a:ln>
                    <a:extLst/>
                  </p:spPr>
                  <p:txBody>
                    <a:bodyPr lIns="162510" tIns="81255" rIns="162510" bIns="81255"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defTabSz="914080">
                        <a:defRPr/>
                      </a:pPr>
                      <a:endParaRPr lang="en-US" sz="2399"/>
                    </a:p>
                  </p:txBody>
                </p:sp>
              </p:grpSp>
            </p:grpSp>
            <p:grpSp>
              <p:nvGrpSpPr>
                <p:cNvPr id="52" name="Group 9"/>
                <p:cNvGrpSpPr>
                  <a:grpSpLocks/>
                </p:cNvGrpSpPr>
                <p:nvPr/>
              </p:nvGrpSpPr>
              <p:grpSpPr bwMode="auto">
                <a:xfrm>
                  <a:off x="4149535" y="4464140"/>
                  <a:ext cx="1078179" cy="1078253"/>
                  <a:chOff x="4149535" y="4464140"/>
                  <a:chExt cx="1078179" cy="1078253"/>
                </a:xfrm>
              </p:grpSpPr>
              <p:sp>
                <p:nvSpPr>
                  <p:cNvPr id="59" name="Freeform 20"/>
                  <p:cNvSpPr/>
                  <p:nvPr/>
                </p:nvSpPr>
                <p:spPr>
                  <a:xfrm>
                    <a:off x="4149535" y="4464140"/>
                    <a:ext cx="1078179" cy="1078253"/>
                  </a:xfrm>
                  <a:custGeom>
                    <a:avLst/>
                    <a:gdLst>
                      <a:gd name="connsiteX0" fmla="*/ 0 w 905504"/>
                      <a:gd name="connsiteY0" fmla="*/ 452752 h 905504"/>
                      <a:gd name="connsiteX1" fmla="*/ 132608 w 905504"/>
                      <a:gd name="connsiteY1" fmla="*/ 132608 h 905504"/>
                      <a:gd name="connsiteX2" fmla="*/ 452752 w 905504"/>
                      <a:gd name="connsiteY2" fmla="*/ 0 h 905504"/>
                      <a:gd name="connsiteX3" fmla="*/ 772896 w 905504"/>
                      <a:gd name="connsiteY3" fmla="*/ 132608 h 905504"/>
                      <a:gd name="connsiteX4" fmla="*/ 905504 w 905504"/>
                      <a:gd name="connsiteY4" fmla="*/ 452752 h 905504"/>
                      <a:gd name="connsiteX5" fmla="*/ 772896 w 905504"/>
                      <a:gd name="connsiteY5" fmla="*/ 772896 h 905504"/>
                      <a:gd name="connsiteX6" fmla="*/ 452752 w 905504"/>
                      <a:gd name="connsiteY6" fmla="*/ 905504 h 905504"/>
                      <a:gd name="connsiteX7" fmla="*/ 132608 w 905504"/>
                      <a:gd name="connsiteY7" fmla="*/ 772896 h 905504"/>
                      <a:gd name="connsiteX8" fmla="*/ 0 w 905504"/>
                      <a:gd name="connsiteY8" fmla="*/ 452752 h 9055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05504" h="905504">
                        <a:moveTo>
                          <a:pt x="0" y="452752"/>
                        </a:moveTo>
                        <a:cubicBezTo>
                          <a:pt x="0" y="332675"/>
                          <a:pt x="47701" y="217515"/>
                          <a:pt x="132608" y="132608"/>
                        </a:cubicBezTo>
                        <a:cubicBezTo>
                          <a:pt x="217516" y="47701"/>
                          <a:pt x="332675" y="0"/>
                          <a:pt x="452752" y="0"/>
                        </a:cubicBezTo>
                        <a:cubicBezTo>
                          <a:pt x="572829" y="0"/>
                          <a:pt x="687989" y="47701"/>
                          <a:pt x="772896" y="132608"/>
                        </a:cubicBezTo>
                        <a:cubicBezTo>
                          <a:pt x="857803" y="217516"/>
                          <a:pt x="905504" y="332675"/>
                          <a:pt x="905504" y="452752"/>
                        </a:cubicBezTo>
                        <a:cubicBezTo>
                          <a:pt x="905504" y="572829"/>
                          <a:pt x="857803" y="687989"/>
                          <a:pt x="772896" y="772896"/>
                        </a:cubicBezTo>
                        <a:cubicBezTo>
                          <a:pt x="687988" y="857803"/>
                          <a:pt x="572829" y="905504"/>
                          <a:pt x="452752" y="905504"/>
                        </a:cubicBezTo>
                        <a:cubicBezTo>
                          <a:pt x="332675" y="905504"/>
                          <a:pt x="217515" y="857803"/>
                          <a:pt x="132608" y="772896"/>
                        </a:cubicBezTo>
                        <a:cubicBezTo>
                          <a:pt x="47701" y="687988"/>
                          <a:pt x="0" y="572829"/>
                          <a:pt x="0" y="452752"/>
                        </a:cubicBezTo>
                        <a:close/>
                      </a:path>
                    </a:pathLst>
                  </a:custGeom>
                  <a:solidFill>
                    <a:srgbClr val="79B84B"/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lIns="0" tIns="121882" rIns="0" bIns="0" spcCol="1270" anchor="ctr"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defTabSz="888711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endParaRPr lang="en-US" sz="3199" dirty="0"/>
                  </a:p>
                </p:txBody>
              </p:sp>
              <p:sp>
                <p:nvSpPr>
                  <p:cNvPr id="60" name="Freeform 51"/>
                  <p:cNvSpPr>
                    <a:spLocks noEditPoints="1"/>
                  </p:cNvSpPr>
                  <p:nvPr/>
                </p:nvSpPr>
                <p:spPr bwMode="auto">
                  <a:xfrm>
                    <a:off x="4422697" y="4797352"/>
                    <a:ext cx="543003" cy="448568"/>
                  </a:xfrm>
                  <a:custGeom>
                    <a:avLst/>
                    <a:gdLst>
                      <a:gd name="T0" fmla="*/ 421208 w 107"/>
                      <a:gd name="T1" fmla="*/ 321134 h 88"/>
                      <a:gd name="T2" fmla="*/ 421208 w 107"/>
                      <a:gd name="T3" fmla="*/ 35682 h 88"/>
                      <a:gd name="T4" fmla="*/ 421208 w 107"/>
                      <a:gd name="T5" fmla="*/ 15292 h 88"/>
                      <a:gd name="T6" fmla="*/ 431358 w 107"/>
                      <a:gd name="T7" fmla="*/ 0 h 88"/>
                      <a:gd name="T8" fmla="*/ 441507 w 107"/>
                      <a:gd name="T9" fmla="*/ 0 h 88"/>
                      <a:gd name="T10" fmla="*/ 451657 w 107"/>
                      <a:gd name="T11" fmla="*/ 0 h 88"/>
                      <a:gd name="T12" fmla="*/ 451657 w 107"/>
                      <a:gd name="T13" fmla="*/ 351718 h 88"/>
                      <a:gd name="T14" fmla="*/ 441507 w 107"/>
                      <a:gd name="T15" fmla="*/ 356815 h 88"/>
                      <a:gd name="T16" fmla="*/ 431358 w 107"/>
                      <a:gd name="T17" fmla="*/ 351718 h 88"/>
                      <a:gd name="T18" fmla="*/ 421208 w 107"/>
                      <a:gd name="T19" fmla="*/ 341523 h 88"/>
                      <a:gd name="T20" fmla="*/ 421208 w 107"/>
                      <a:gd name="T21" fmla="*/ 321134 h 88"/>
                      <a:gd name="T22" fmla="*/ 121795 w 107"/>
                      <a:gd name="T23" fmla="*/ 321134 h 88"/>
                      <a:gd name="T24" fmla="*/ 121795 w 107"/>
                      <a:gd name="T25" fmla="*/ 35682 h 88"/>
                      <a:gd name="T26" fmla="*/ 121795 w 107"/>
                      <a:gd name="T27" fmla="*/ 15292 h 88"/>
                      <a:gd name="T28" fmla="*/ 111645 w 107"/>
                      <a:gd name="T29" fmla="*/ 0 h 88"/>
                      <a:gd name="T30" fmla="*/ 101496 w 107"/>
                      <a:gd name="T31" fmla="*/ 0 h 88"/>
                      <a:gd name="T32" fmla="*/ 91346 w 107"/>
                      <a:gd name="T33" fmla="*/ 0 h 88"/>
                      <a:gd name="T34" fmla="*/ 91346 w 107"/>
                      <a:gd name="T35" fmla="*/ 351718 h 88"/>
                      <a:gd name="T36" fmla="*/ 101496 w 107"/>
                      <a:gd name="T37" fmla="*/ 356815 h 88"/>
                      <a:gd name="T38" fmla="*/ 111645 w 107"/>
                      <a:gd name="T39" fmla="*/ 351718 h 88"/>
                      <a:gd name="T40" fmla="*/ 121795 w 107"/>
                      <a:gd name="T41" fmla="*/ 341523 h 88"/>
                      <a:gd name="T42" fmla="*/ 121795 w 107"/>
                      <a:gd name="T43" fmla="*/ 321134 h 88"/>
                      <a:gd name="T44" fmla="*/ 182693 w 107"/>
                      <a:gd name="T45" fmla="*/ 259966 h 88"/>
                      <a:gd name="T46" fmla="*/ 182693 w 107"/>
                      <a:gd name="T47" fmla="*/ 280355 h 88"/>
                      <a:gd name="T48" fmla="*/ 167468 w 107"/>
                      <a:gd name="T49" fmla="*/ 295647 h 88"/>
                      <a:gd name="T50" fmla="*/ 157319 w 107"/>
                      <a:gd name="T51" fmla="*/ 300744 h 88"/>
                      <a:gd name="T52" fmla="*/ 147169 w 107"/>
                      <a:gd name="T53" fmla="*/ 295647 h 88"/>
                      <a:gd name="T54" fmla="*/ 147169 w 107"/>
                      <a:gd name="T55" fmla="*/ 61168 h 88"/>
                      <a:gd name="T56" fmla="*/ 157319 w 107"/>
                      <a:gd name="T57" fmla="*/ 56071 h 88"/>
                      <a:gd name="T58" fmla="*/ 167468 w 107"/>
                      <a:gd name="T59" fmla="*/ 61168 h 88"/>
                      <a:gd name="T60" fmla="*/ 182693 w 107"/>
                      <a:gd name="T61" fmla="*/ 71363 h 88"/>
                      <a:gd name="T62" fmla="*/ 182693 w 107"/>
                      <a:gd name="T63" fmla="*/ 91753 h 88"/>
                      <a:gd name="T64" fmla="*/ 182693 w 107"/>
                      <a:gd name="T65" fmla="*/ 259966 h 88"/>
                      <a:gd name="T66" fmla="*/ 309562 w 107"/>
                      <a:gd name="T67" fmla="*/ 407789 h 88"/>
                      <a:gd name="T68" fmla="*/ 274039 w 107"/>
                      <a:gd name="T69" fmla="*/ 448568 h 88"/>
                      <a:gd name="T70" fmla="*/ 233441 w 107"/>
                      <a:gd name="T71" fmla="*/ 407789 h 88"/>
                      <a:gd name="T72" fmla="*/ 233441 w 107"/>
                      <a:gd name="T73" fmla="*/ 122337 h 88"/>
                      <a:gd name="T74" fmla="*/ 274039 w 107"/>
                      <a:gd name="T75" fmla="*/ 81558 h 88"/>
                      <a:gd name="T76" fmla="*/ 309562 w 107"/>
                      <a:gd name="T77" fmla="*/ 122337 h 88"/>
                      <a:gd name="T78" fmla="*/ 309562 w 107"/>
                      <a:gd name="T79" fmla="*/ 407789 h 88"/>
                      <a:gd name="T80" fmla="*/ 360310 w 107"/>
                      <a:gd name="T81" fmla="*/ 259966 h 88"/>
                      <a:gd name="T82" fmla="*/ 360310 w 107"/>
                      <a:gd name="T83" fmla="*/ 280355 h 88"/>
                      <a:gd name="T84" fmla="*/ 375535 w 107"/>
                      <a:gd name="T85" fmla="*/ 295647 h 88"/>
                      <a:gd name="T86" fmla="*/ 385684 w 107"/>
                      <a:gd name="T87" fmla="*/ 300744 h 88"/>
                      <a:gd name="T88" fmla="*/ 395834 w 107"/>
                      <a:gd name="T89" fmla="*/ 295647 h 88"/>
                      <a:gd name="T90" fmla="*/ 395834 w 107"/>
                      <a:gd name="T91" fmla="*/ 61168 h 88"/>
                      <a:gd name="T92" fmla="*/ 385684 w 107"/>
                      <a:gd name="T93" fmla="*/ 56071 h 88"/>
                      <a:gd name="T94" fmla="*/ 375535 w 107"/>
                      <a:gd name="T95" fmla="*/ 61168 h 88"/>
                      <a:gd name="T96" fmla="*/ 360310 w 107"/>
                      <a:gd name="T97" fmla="*/ 71363 h 88"/>
                      <a:gd name="T98" fmla="*/ 360310 w 107"/>
                      <a:gd name="T99" fmla="*/ 91753 h 88"/>
                      <a:gd name="T100" fmla="*/ 360310 w 107"/>
                      <a:gd name="T101" fmla="*/ 259966 h 88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0" t="0" r="r" b="b"/>
                    <a:pathLst>
                      <a:path w="107" h="88">
                        <a:moveTo>
                          <a:pt x="83" y="63"/>
                        </a:moveTo>
                        <a:cubicBezTo>
                          <a:pt x="97" y="47"/>
                          <a:pt x="97" y="23"/>
                          <a:pt x="83" y="7"/>
                        </a:cubicBezTo>
                        <a:cubicBezTo>
                          <a:pt x="82" y="6"/>
                          <a:pt x="82" y="4"/>
                          <a:pt x="83" y="3"/>
                        </a:cubicBezTo>
                        <a:cubicBezTo>
                          <a:pt x="85" y="0"/>
                          <a:pt x="85" y="0"/>
                          <a:pt x="85" y="0"/>
                        </a:cubicBezTo>
                        <a:cubicBezTo>
                          <a:pt x="86" y="0"/>
                          <a:pt x="86" y="0"/>
                          <a:pt x="87" y="0"/>
                        </a:cubicBezTo>
                        <a:cubicBezTo>
                          <a:pt x="88" y="0"/>
                          <a:pt x="89" y="0"/>
                          <a:pt x="89" y="0"/>
                        </a:cubicBezTo>
                        <a:cubicBezTo>
                          <a:pt x="107" y="20"/>
                          <a:pt x="107" y="50"/>
                          <a:pt x="89" y="69"/>
                        </a:cubicBezTo>
                        <a:cubicBezTo>
                          <a:pt x="89" y="70"/>
                          <a:pt x="88" y="70"/>
                          <a:pt x="87" y="70"/>
                        </a:cubicBezTo>
                        <a:cubicBezTo>
                          <a:pt x="86" y="70"/>
                          <a:pt x="86" y="70"/>
                          <a:pt x="85" y="69"/>
                        </a:cubicBezTo>
                        <a:cubicBezTo>
                          <a:pt x="83" y="67"/>
                          <a:pt x="83" y="67"/>
                          <a:pt x="83" y="67"/>
                        </a:cubicBezTo>
                        <a:cubicBezTo>
                          <a:pt x="82" y="65"/>
                          <a:pt x="82" y="64"/>
                          <a:pt x="83" y="63"/>
                        </a:cubicBezTo>
                        <a:close/>
                        <a:moveTo>
                          <a:pt x="24" y="63"/>
                        </a:moveTo>
                        <a:cubicBezTo>
                          <a:pt x="10" y="47"/>
                          <a:pt x="10" y="23"/>
                          <a:pt x="24" y="7"/>
                        </a:cubicBezTo>
                        <a:cubicBezTo>
                          <a:pt x="25" y="6"/>
                          <a:pt x="25" y="4"/>
                          <a:pt x="24" y="3"/>
                        </a:cubicBezTo>
                        <a:cubicBezTo>
                          <a:pt x="22" y="0"/>
                          <a:pt x="22" y="0"/>
                          <a:pt x="22" y="0"/>
                        </a:cubicBezTo>
                        <a:cubicBezTo>
                          <a:pt x="21" y="0"/>
                          <a:pt x="21" y="0"/>
                          <a:pt x="20" y="0"/>
                        </a:cubicBezTo>
                        <a:cubicBezTo>
                          <a:pt x="19" y="0"/>
                          <a:pt x="18" y="0"/>
                          <a:pt x="18" y="0"/>
                        </a:cubicBezTo>
                        <a:cubicBezTo>
                          <a:pt x="0" y="20"/>
                          <a:pt x="0" y="50"/>
                          <a:pt x="18" y="69"/>
                        </a:cubicBezTo>
                        <a:cubicBezTo>
                          <a:pt x="18" y="70"/>
                          <a:pt x="19" y="70"/>
                          <a:pt x="20" y="70"/>
                        </a:cubicBezTo>
                        <a:cubicBezTo>
                          <a:pt x="21" y="70"/>
                          <a:pt x="21" y="70"/>
                          <a:pt x="22" y="69"/>
                        </a:cubicBezTo>
                        <a:cubicBezTo>
                          <a:pt x="24" y="67"/>
                          <a:pt x="24" y="67"/>
                          <a:pt x="24" y="67"/>
                        </a:cubicBezTo>
                        <a:cubicBezTo>
                          <a:pt x="25" y="65"/>
                          <a:pt x="25" y="64"/>
                          <a:pt x="24" y="63"/>
                        </a:cubicBezTo>
                        <a:close/>
                        <a:moveTo>
                          <a:pt x="36" y="51"/>
                        </a:moveTo>
                        <a:cubicBezTo>
                          <a:pt x="37" y="53"/>
                          <a:pt x="37" y="54"/>
                          <a:pt x="36" y="55"/>
                        </a:cubicBezTo>
                        <a:cubicBezTo>
                          <a:pt x="33" y="58"/>
                          <a:pt x="33" y="58"/>
                          <a:pt x="33" y="58"/>
                        </a:cubicBezTo>
                        <a:cubicBezTo>
                          <a:pt x="33" y="58"/>
                          <a:pt x="32" y="59"/>
                          <a:pt x="31" y="59"/>
                        </a:cubicBezTo>
                        <a:cubicBezTo>
                          <a:pt x="30" y="58"/>
                          <a:pt x="30" y="58"/>
                          <a:pt x="29" y="58"/>
                        </a:cubicBezTo>
                        <a:cubicBezTo>
                          <a:pt x="18" y="44"/>
                          <a:pt x="18" y="25"/>
                          <a:pt x="29" y="12"/>
                        </a:cubicBezTo>
                        <a:cubicBezTo>
                          <a:pt x="30" y="11"/>
                          <a:pt x="30" y="11"/>
                          <a:pt x="31" y="11"/>
                        </a:cubicBezTo>
                        <a:cubicBezTo>
                          <a:pt x="32" y="11"/>
                          <a:pt x="33" y="11"/>
                          <a:pt x="33" y="12"/>
                        </a:cubicBezTo>
                        <a:cubicBezTo>
                          <a:pt x="36" y="14"/>
                          <a:pt x="36" y="14"/>
                          <a:pt x="36" y="14"/>
                        </a:cubicBezTo>
                        <a:cubicBezTo>
                          <a:pt x="37" y="15"/>
                          <a:pt x="37" y="17"/>
                          <a:pt x="36" y="18"/>
                        </a:cubicBezTo>
                        <a:cubicBezTo>
                          <a:pt x="28" y="28"/>
                          <a:pt x="28" y="42"/>
                          <a:pt x="36" y="51"/>
                        </a:cubicBezTo>
                        <a:close/>
                        <a:moveTo>
                          <a:pt x="61" y="80"/>
                        </a:moveTo>
                        <a:cubicBezTo>
                          <a:pt x="61" y="84"/>
                          <a:pt x="58" y="88"/>
                          <a:pt x="54" y="88"/>
                        </a:cubicBezTo>
                        <a:cubicBezTo>
                          <a:pt x="49" y="88"/>
                          <a:pt x="46" y="84"/>
                          <a:pt x="46" y="80"/>
                        </a:cubicBezTo>
                        <a:cubicBezTo>
                          <a:pt x="46" y="60"/>
                          <a:pt x="46" y="44"/>
                          <a:pt x="46" y="24"/>
                        </a:cubicBezTo>
                        <a:cubicBezTo>
                          <a:pt x="46" y="19"/>
                          <a:pt x="49" y="16"/>
                          <a:pt x="54" y="16"/>
                        </a:cubicBezTo>
                        <a:cubicBezTo>
                          <a:pt x="58" y="16"/>
                          <a:pt x="61" y="19"/>
                          <a:pt x="61" y="24"/>
                        </a:cubicBezTo>
                        <a:cubicBezTo>
                          <a:pt x="61" y="44"/>
                          <a:pt x="61" y="60"/>
                          <a:pt x="61" y="80"/>
                        </a:cubicBezTo>
                        <a:close/>
                        <a:moveTo>
                          <a:pt x="71" y="51"/>
                        </a:moveTo>
                        <a:cubicBezTo>
                          <a:pt x="70" y="53"/>
                          <a:pt x="70" y="54"/>
                          <a:pt x="71" y="55"/>
                        </a:cubicBezTo>
                        <a:cubicBezTo>
                          <a:pt x="74" y="58"/>
                          <a:pt x="74" y="58"/>
                          <a:pt x="74" y="58"/>
                        </a:cubicBezTo>
                        <a:cubicBezTo>
                          <a:pt x="74" y="58"/>
                          <a:pt x="75" y="59"/>
                          <a:pt x="76" y="59"/>
                        </a:cubicBezTo>
                        <a:cubicBezTo>
                          <a:pt x="77" y="58"/>
                          <a:pt x="77" y="58"/>
                          <a:pt x="78" y="58"/>
                        </a:cubicBezTo>
                        <a:cubicBezTo>
                          <a:pt x="89" y="44"/>
                          <a:pt x="89" y="25"/>
                          <a:pt x="78" y="12"/>
                        </a:cubicBezTo>
                        <a:cubicBezTo>
                          <a:pt x="77" y="11"/>
                          <a:pt x="77" y="11"/>
                          <a:pt x="76" y="11"/>
                        </a:cubicBezTo>
                        <a:cubicBezTo>
                          <a:pt x="75" y="11"/>
                          <a:pt x="74" y="11"/>
                          <a:pt x="74" y="12"/>
                        </a:cubicBezTo>
                        <a:cubicBezTo>
                          <a:pt x="71" y="14"/>
                          <a:pt x="71" y="14"/>
                          <a:pt x="71" y="14"/>
                        </a:cubicBezTo>
                        <a:cubicBezTo>
                          <a:pt x="70" y="15"/>
                          <a:pt x="70" y="17"/>
                          <a:pt x="71" y="18"/>
                        </a:cubicBezTo>
                        <a:cubicBezTo>
                          <a:pt x="79" y="28"/>
                          <a:pt x="79" y="42"/>
                          <a:pt x="71" y="5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noFill/>
                    <a:round/>
                    <a:headEnd/>
                    <a:tailEnd/>
                  </a:ln>
                  <a:extLst/>
                </p:spPr>
                <p:txBody>
                  <a:bodyPr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zh-CN" altLang="en-US" sz="2399"/>
                  </a:p>
                </p:txBody>
              </p:sp>
            </p:grpSp>
            <p:grpSp>
              <p:nvGrpSpPr>
                <p:cNvPr id="53" name="Group 22"/>
                <p:cNvGrpSpPr>
                  <a:grpSpLocks/>
                </p:cNvGrpSpPr>
                <p:nvPr/>
              </p:nvGrpSpPr>
              <p:grpSpPr bwMode="auto">
                <a:xfrm>
                  <a:off x="4149535" y="1942394"/>
                  <a:ext cx="1078179" cy="1078253"/>
                  <a:chOff x="4149535" y="1942394"/>
                  <a:chExt cx="1078179" cy="1078253"/>
                </a:xfrm>
              </p:grpSpPr>
              <p:sp>
                <p:nvSpPr>
                  <p:cNvPr id="54" name="Freeform 11"/>
                  <p:cNvSpPr/>
                  <p:nvPr/>
                </p:nvSpPr>
                <p:spPr>
                  <a:xfrm>
                    <a:off x="4149535" y="1942394"/>
                    <a:ext cx="1078179" cy="1078253"/>
                  </a:xfrm>
                  <a:custGeom>
                    <a:avLst/>
                    <a:gdLst>
                      <a:gd name="connsiteX0" fmla="*/ 0 w 905504"/>
                      <a:gd name="connsiteY0" fmla="*/ 452752 h 905504"/>
                      <a:gd name="connsiteX1" fmla="*/ 132608 w 905504"/>
                      <a:gd name="connsiteY1" fmla="*/ 132608 h 905504"/>
                      <a:gd name="connsiteX2" fmla="*/ 452752 w 905504"/>
                      <a:gd name="connsiteY2" fmla="*/ 0 h 905504"/>
                      <a:gd name="connsiteX3" fmla="*/ 772896 w 905504"/>
                      <a:gd name="connsiteY3" fmla="*/ 132608 h 905504"/>
                      <a:gd name="connsiteX4" fmla="*/ 905504 w 905504"/>
                      <a:gd name="connsiteY4" fmla="*/ 452752 h 905504"/>
                      <a:gd name="connsiteX5" fmla="*/ 772896 w 905504"/>
                      <a:gd name="connsiteY5" fmla="*/ 772896 h 905504"/>
                      <a:gd name="connsiteX6" fmla="*/ 452752 w 905504"/>
                      <a:gd name="connsiteY6" fmla="*/ 905504 h 905504"/>
                      <a:gd name="connsiteX7" fmla="*/ 132608 w 905504"/>
                      <a:gd name="connsiteY7" fmla="*/ 772896 h 905504"/>
                      <a:gd name="connsiteX8" fmla="*/ 0 w 905504"/>
                      <a:gd name="connsiteY8" fmla="*/ 452752 h 9055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05504" h="905504">
                        <a:moveTo>
                          <a:pt x="0" y="452752"/>
                        </a:moveTo>
                        <a:cubicBezTo>
                          <a:pt x="0" y="332675"/>
                          <a:pt x="47701" y="217515"/>
                          <a:pt x="132608" y="132608"/>
                        </a:cubicBezTo>
                        <a:cubicBezTo>
                          <a:pt x="217516" y="47701"/>
                          <a:pt x="332675" y="0"/>
                          <a:pt x="452752" y="0"/>
                        </a:cubicBezTo>
                        <a:cubicBezTo>
                          <a:pt x="572829" y="0"/>
                          <a:pt x="687989" y="47701"/>
                          <a:pt x="772896" y="132608"/>
                        </a:cubicBezTo>
                        <a:cubicBezTo>
                          <a:pt x="857803" y="217516"/>
                          <a:pt x="905504" y="332675"/>
                          <a:pt x="905504" y="452752"/>
                        </a:cubicBezTo>
                        <a:cubicBezTo>
                          <a:pt x="905504" y="572829"/>
                          <a:pt x="857803" y="687989"/>
                          <a:pt x="772896" y="772896"/>
                        </a:cubicBezTo>
                        <a:cubicBezTo>
                          <a:pt x="687988" y="857803"/>
                          <a:pt x="572829" y="905504"/>
                          <a:pt x="452752" y="905504"/>
                        </a:cubicBezTo>
                        <a:cubicBezTo>
                          <a:pt x="332675" y="905504"/>
                          <a:pt x="217515" y="857803"/>
                          <a:pt x="132608" y="772896"/>
                        </a:cubicBezTo>
                        <a:cubicBezTo>
                          <a:pt x="47701" y="687988"/>
                          <a:pt x="0" y="572829"/>
                          <a:pt x="0" y="452752"/>
                        </a:cubicBezTo>
                        <a:close/>
                      </a:path>
                    </a:pathLst>
                  </a:custGeom>
                  <a:solidFill>
                    <a:srgbClr val="FF7254"/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lIns="243765" tIns="243765" rIns="210612" bIns="210612" spcCol="1270" anchor="ctr"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defTabSz="888711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endParaRPr lang="en-US" sz="2799" dirty="0"/>
                  </a:p>
                </p:txBody>
              </p:sp>
              <p:grpSp>
                <p:nvGrpSpPr>
                  <p:cNvPr id="55" name="Group 74"/>
                  <p:cNvGrpSpPr/>
                  <p:nvPr/>
                </p:nvGrpSpPr>
                <p:grpSpPr>
                  <a:xfrm>
                    <a:off x="4434392" y="2248198"/>
                    <a:ext cx="477520" cy="484488"/>
                    <a:chOff x="2360613" y="2686051"/>
                    <a:chExt cx="217488" cy="220662"/>
                  </a:xfrm>
                  <a:solidFill>
                    <a:schemeClr val="bg1"/>
                  </a:solidFill>
                </p:grpSpPr>
                <p:sp>
                  <p:nvSpPr>
                    <p:cNvPr id="56" name="Freeform 3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427288" y="2686051"/>
                      <a:ext cx="150813" cy="150813"/>
                    </a:xfrm>
                    <a:custGeom>
                      <a:avLst/>
                      <a:gdLst>
                        <a:gd name="T0" fmla="*/ 65 w 79"/>
                        <a:gd name="T1" fmla="*/ 14 h 79"/>
                        <a:gd name="T2" fmla="*/ 14 w 79"/>
                        <a:gd name="T3" fmla="*/ 14 h 79"/>
                        <a:gd name="T4" fmla="*/ 12 w 79"/>
                        <a:gd name="T5" fmla="*/ 63 h 79"/>
                        <a:gd name="T6" fmla="*/ 12 w 79"/>
                        <a:gd name="T7" fmla="*/ 63 h 79"/>
                        <a:gd name="T8" fmla="*/ 17 w 79"/>
                        <a:gd name="T9" fmla="*/ 68 h 79"/>
                        <a:gd name="T10" fmla="*/ 65 w 79"/>
                        <a:gd name="T11" fmla="*/ 65 h 79"/>
                        <a:gd name="T12" fmla="*/ 65 w 79"/>
                        <a:gd name="T13" fmla="*/ 14 h 79"/>
                        <a:gd name="T14" fmla="*/ 58 w 79"/>
                        <a:gd name="T15" fmla="*/ 59 h 79"/>
                        <a:gd name="T16" fmla="*/ 20 w 79"/>
                        <a:gd name="T17" fmla="*/ 59 h 79"/>
                        <a:gd name="T18" fmla="*/ 20 w 79"/>
                        <a:gd name="T19" fmla="*/ 21 h 79"/>
                        <a:gd name="T20" fmla="*/ 59 w 79"/>
                        <a:gd name="T21" fmla="*/ 21 h 79"/>
                        <a:gd name="T22" fmla="*/ 58 w 79"/>
                        <a:gd name="T23" fmla="*/ 59 h 7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79" h="79">
                          <a:moveTo>
                            <a:pt x="65" y="14"/>
                          </a:moveTo>
                          <a:cubicBezTo>
                            <a:pt x="51" y="0"/>
                            <a:pt x="28" y="0"/>
                            <a:pt x="14" y="14"/>
                          </a:cubicBezTo>
                          <a:cubicBezTo>
                            <a:pt x="1" y="27"/>
                            <a:pt x="0" y="48"/>
                            <a:pt x="12" y="63"/>
                          </a:cubicBezTo>
                          <a:cubicBezTo>
                            <a:pt x="12" y="63"/>
                            <a:pt x="12" y="63"/>
                            <a:pt x="12" y="63"/>
                          </a:cubicBezTo>
                          <a:cubicBezTo>
                            <a:pt x="14" y="65"/>
                            <a:pt x="15" y="66"/>
                            <a:pt x="17" y="68"/>
                          </a:cubicBezTo>
                          <a:cubicBezTo>
                            <a:pt x="31" y="79"/>
                            <a:pt x="52" y="78"/>
                            <a:pt x="65" y="65"/>
                          </a:cubicBezTo>
                          <a:cubicBezTo>
                            <a:pt x="79" y="51"/>
                            <a:pt x="79" y="28"/>
                            <a:pt x="65" y="14"/>
                          </a:cubicBezTo>
                          <a:close/>
                          <a:moveTo>
                            <a:pt x="58" y="59"/>
                          </a:moveTo>
                          <a:cubicBezTo>
                            <a:pt x="48" y="69"/>
                            <a:pt x="31" y="69"/>
                            <a:pt x="20" y="59"/>
                          </a:cubicBezTo>
                          <a:cubicBezTo>
                            <a:pt x="10" y="48"/>
                            <a:pt x="10" y="31"/>
                            <a:pt x="20" y="21"/>
                          </a:cubicBezTo>
                          <a:cubicBezTo>
                            <a:pt x="31" y="10"/>
                            <a:pt x="48" y="10"/>
                            <a:pt x="59" y="21"/>
                          </a:cubicBezTo>
                          <a:cubicBezTo>
                            <a:pt x="69" y="31"/>
                            <a:pt x="69" y="48"/>
                            <a:pt x="58" y="59"/>
                          </a:cubicBez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  <a:extLst/>
                  </p:spPr>
                  <p:txBody>
                    <a:bodyPr lIns="162510" tIns="81255" rIns="162510" bIns="81255"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defTabSz="914080">
                        <a:defRPr/>
                      </a:pPr>
                      <a:endParaRPr lang="en-US" sz="2399"/>
                    </a:p>
                  </p:txBody>
                </p:sp>
                <p:sp>
                  <p:nvSpPr>
                    <p:cNvPr id="57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2360613" y="2814638"/>
                      <a:ext cx="92075" cy="92075"/>
                    </a:xfrm>
                    <a:custGeom>
                      <a:avLst/>
                      <a:gdLst>
                        <a:gd name="T0" fmla="*/ 0 w 58"/>
                        <a:gd name="T1" fmla="*/ 46 h 58"/>
                        <a:gd name="T2" fmla="*/ 11 w 58"/>
                        <a:gd name="T3" fmla="*/ 58 h 58"/>
                        <a:gd name="T4" fmla="*/ 58 w 58"/>
                        <a:gd name="T5" fmla="*/ 7 h 58"/>
                        <a:gd name="T6" fmla="*/ 50 w 58"/>
                        <a:gd name="T7" fmla="*/ 0 h 58"/>
                        <a:gd name="T8" fmla="*/ 0 w 58"/>
                        <a:gd name="T9" fmla="*/ 46 h 5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8" h="58">
                          <a:moveTo>
                            <a:pt x="0" y="46"/>
                          </a:moveTo>
                          <a:lnTo>
                            <a:pt x="11" y="58"/>
                          </a:lnTo>
                          <a:lnTo>
                            <a:pt x="58" y="7"/>
                          </a:lnTo>
                          <a:lnTo>
                            <a:pt x="50" y="0"/>
                          </a:lnTo>
                          <a:lnTo>
                            <a:pt x="0" y="46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  <a:extLst/>
                  </p:spPr>
                  <p:txBody>
                    <a:bodyPr lIns="162510" tIns="81255" rIns="162510" bIns="81255"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defTabSz="914080">
                        <a:defRPr/>
                      </a:pPr>
                      <a:endParaRPr lang="en-US" sz="2399"/>
                    </a:p>
                  </p:txBody>
                </p:sp>
                <p:sp>
                  <p:nvSpPr>
                    <p:cNvPr id="58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2505075" y="2736851"/>
                      <a:ext cx="57150" cy="68263"/>
                    </a:xfrm>
                    <a:custGeom>
                      <a:avLst/>
                      <a:gdLst>
                        <a:gd name="T0" fmla="*/ 16 w 30"/>
                        <a:gd name="T1" fmla="*/ 0 h 36"/>
                        <a:gd name="T2" fmla="*/ 0 w 30"/>
                        <a:gd name="T3" fmla="*/ 34 h 36"/>
                        <a:gd name="T4" fmla="*/ 6 w 30"/>
                        <a:gd name="T5" fmla="*/ 36 h 36"/>
                        <a:gd name="T6" fmla="*/ 16 w 30"/>
                        <a:gd name="T7" fmla="*/ 0 h 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30" h="36">
                          <a:moveTo>
                            <a:pt x="16" y="0"/>
                          </a:moveTo>
                          <a:cubicBezTo>
                            <a:pt x="21" y="26"/>
                            <a:pt x="0" y="34"/>
                            <a:pt x="0" y="34"/>
                          </a:cubicBezTo>
                          <a:cubicBezTo>
                            <a:pt x="6" y="36"/>
                            <a:pt x="6" y="36"/>
                            <a:pt x="6" y="36"/>
                          </a:cubicBezTo>
                          <a:cubicBezTo>
                            <a:pt x="30" y="21"/>
                            <a:pt x="16" y="0"/>
                            <a:pt x="16" y="0"/>
                          </a:cubicBez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  <a:extLst/>
                  </p:spPr>
                  <p:txBody>
                    <a:bodyPr lIns="162510" tIns="81255" rIns="162510" bIns="81255"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defTabSz="914080">
                        <a:defRPr/>
                      </a:pPr>
                      <a:endParaRPr lang="en-US" sz="2399"/>
                    </a:p>
                  </p:txBody>
                </p:sp>
              </p:grpSp>
            </p:grpSp>
          </p:grpSp>
        </p:grpSp>
        <p:grpSp>
          <p:nvGrpSpPr>
            <p:cNvPr id="16" name="组合 15"/>
            <p:cNvGrpSpPr/>
            <p:nvPr/>
          </p:nvGrpSpPr>
          <p:grpSpPr>
            <a:xfrm>
              <a:off x="6668645" y="5724922"/>
              <a:ext cx="1953084" cy="1394908"/>
              <a:chOff x="6833443" y="4140745"/>
              <a:chExt cx="2448272" cy="1656185"/>
            </a:xfrm>
          </p:grpSpPr>
          <p:pic>
            <p:nvPicPr>
              <p:cNvPr id="3" name="图片 2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032" t="18407" r="21412" b="9970"/>
              <a:stretch/>
            </p:blipFill>
            <p:spPr>
              <a:xfrm>
                <a:off x="6833443" y="4140745"/>
                <a:ext cx="2448272" cy="1656185"/>
              </a:xfrm>
              <a:prstGeom prst="rect">
                <a:avLst/>
              </a:prstGeom>
            </p:spPr>
          </p:pic>
          <p:pic>
            <p:nvPicPr>
              <p:cNvPr id="87" name="图片 8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23001" y="4453595"/>
                <a:ext cx="502130" cy="541120"/>
              </a:xfrm>
              <a:prstGeom prst="rect">
                <a:avLst/>
              </a:prstGeom>
            </p:spPr>
          </p:pic>
          <p:cxnSp>
            <p:nvCxnSpPr>
              <p:cNvPr id="9" name="直接连接符 8"/>
              <p:cNvCxnSpPr/>
              <p:nvPr/>
            </p:nvCxnSpPr>
            <p:spPr>
              <a:xfrm>
                <a:off x="8292361" y="4500786"/>
                <a:ext cx="557306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 87"/>
              <p:cNvCxnSpPr/>
              <p:nvPr/>
            </p:nvCxnSpPr>
            <p:spPr>
              <a:xfrm>
                <a:off x="8292361" y="4716810"/>
                <a:ext cx="557306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连接符 88"/>
              <p:cNvCxnSpPr/>
              <p:nvPr/>
            </p:nvCxnSpPr>
            <p:spPr>
              <a:xfrm>
                <a:off x="8273603" y="4932834"/>
                <a:ext cx="557306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接连接符 89"/>
              <p:cNvCxnSpPr/>
              <p:nvPr/>
            </p:nvCxnSpPr>
            <p:spPr>
              <a:xfrm>
                <a:off x="8273603" y="5148858"/>
                <a:ext cx="557306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5" name="AutoShape 3"/>
          <p:cNvSpPr>
            <a:spLocks noChangeArrowheads="1"/>
          </p:cNvSpPr>
          <p:nvPr/>
        </p:nvSpPr>
        <p:spPr bwMode="gray">
          <a:xfrm>
            <a:off x="1413375" y="1759671"/>
            <a:ext cx="12188820" cy="2322727"/>
          </a:xfrm>
          <a:prstGeom prst="round2DiagRect">
            <a:avLst>
              <a:gd name="adj1" fmla="val 15415"/>
              <a:gd name="adj2" fmla="val 18980"/>
            </a:avLst>
          </a:prstGeom>
          <a:solidFill>
            <a:schemeClr val="bg1">
              <a:alpha val="60000"/>
            </a:schemeClr>
          </a:soli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>
              <a:defRPr/>
            </a:pPr>
            <a:endParaRPr lang="zh-CN" altLang="zh-CN"/>
          </a:p>
        </p:txBody>
      </p:sp>
      <p:sp>
        <p:nvSpPr>
          <p:cNvPr id="98" name="内容占位符 2"/>
          <p:cNvSpPr txBox="1">
            <a:spLocks/>
          </p:cNvSpPr>
          <p:nvPr/>
        </p:nvSpPr>
        <p:spPr bwMode="auto">
          <a:xfrm>
            <a:off x="1922178" y="1900977"/>
            <a:ext cx="11536001" cy="2390466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4000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4500" indent="-261938" algn="l" rtl="0" eaLnBrk="0" fontAlgn="base" hangingPunct="0">
              <a:spcBef>
                <a:spcPct val="0"/>
              </a:spcBef>
              <a:spcAft>
                <a:spcPct val="4000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720725" indent="-274638" algn="l" rtl="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987425" indent="-265113" algn="l" rtl="0" eaLnBrk="0" fontAlgn="base" hangingPunct="0">
              <a:spcBef>
                <a:spcPct val="0"/>
              </a:spcBef>
              <a:spcAft>
                <a:spcPct val="4000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1254125" indent="-265113" algn="l" rtl="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5pPr>
            <a:lvl6pPr marL="1711325" indent="-265113" algn="l" rtl="0" fontAlgn="base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168525" indent="-265113" algn="l" rtl="0" fontAlgn="base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625725" indent="-265113" algn="l" rtl="0" fontAlgn="base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082925" indent="-265113" algn="l" rtl="0" fontAlgn="base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buClr>
                <a:srgbClr val="0066CC"/>
              </a:buClr>
              <a:defRPr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青少年科技创新成果竞赛规则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共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个部分，按组织程序，分为申报、评审、终评展示和交流活动、表彰奖励、监督和违规处理。</a:t>
            </a:r>
          </a:p>
          <a:p>
            <a:pPr>
              <a:lnSpc>
                <a:spcPct val="150000"/>
              </a:lnSpc>
              <a:spcAft>
                <a:spcPts val="0"/>
              </a:spcAft>
              <a:buClr>
                <a:srgbClr val="0066CC"/>
              </a:buClr>
              <a:defRPr/>
            </a:pPr>
            <a:r>
              <a:rPr lang="en-US" altLang="zh-CN" sz="2800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800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规则</a:t>
            </a:r>
            <a:r>
              <a:rPr lang="en-US" altLang="zh-CN" sz="2800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800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依据</a:t>
            </a:r>
            <a:r>
              <a:rPr lang="en-US" altLang="zh-CN" sz="2800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800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章程</a:t>
            </a:r>
            <a:r>
              <a:rPr lang="en-US" altLang="zh-CN" sz="2800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800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制定，适用于申报、评审和竞赛组织工作。</a:t>
            </a:r>
            <a:endParaRPr lang="zh-CN" altLang="en-US" kern="0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709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928787" y="612354"/>
            <a:ext cx="14859104" cy="8572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45161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sz="5400" b="1" dirty="0" smtClean="0"/>
              <a:t>文本框架结构</a:t>
            </a:r>
            <a:endParaRPr lang="zh-CN" altLang="en-US" sz="5400" b="1" dirty="0"/>
          </a:p>
        </p:txBody>
      </p:sp>
      <p:sp>
        <p:nvSpPr>
          <p:cNvPr id="98" name="内容占位符 2"/>
          <p:cNvSpPr txBox="1">
            <a:spLocks/>
          </p:cNvSpPr>
          <p:nvPr/>
        </p:nvSpPr>
        <p:spPr bwMode="auto">
          <a:xfrm>
            <a:off x="2152923" y="2222512"/>
            <a:ext cx="3960440" cy="2390466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4000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4500" indent="-261938" algn="l" rtl="0" eaLnBrk="0" fontAlgn="base" hangingPunct="0">
              <a:spcBef>
                <a:spcPct val="0"/>
              </a:spcBef>
              <a:spcAft>
                <a:spcPct val="4000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720725" indent="-274638" algn="l" rtl="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987425" indent="-265113" algn="l" rtl="0" eaLnBrk="0" fontAlgn="base" hangingPunct="0">
              <a:spcBef>
                <a:spcPct val="0"/>
              </a:spcBef>
              <a:spcAft>
                <a:spcPct val="4000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1254125" indent="-265113" algn="l" rtl="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5pPr>
            <a:lvl6pPr marL="1711325" indent="-265113" algn="l" rtl="0" fontAlgn="base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168525" indent="-265113" algn="l" rtl="0" fontAlgn="base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625725" indent="-265113" algn="l" rtl="0" fontAlgn="base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082925" indent="-265113" algn="l" rtl="0" fontAlgn="base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180000"/>
              </a:lnSpc>
              <a:spcAft>
                <a:spcPts val="0"/>
              </a:spcAft>
              <a:buClr>
                <a:srgbClr val="0066CC"/>
              </a:buClr>
              <a:defRPr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申报者和申报作品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要求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80000"/>
              </a:lnSpc>
              <a:spcAft>
                <a:spcPts val="0"/>
              </a:spcAft>
              <a:buClr>
                <a:srgbClr val="0066CC"/>
              </a:buClr>
              <a:defRPr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接受的申报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80000"/>
              </a:lnSpc>
              <a:spcAft>
                <a:spcPts val="0"/>
              </a:spcAft>
              <a:buClr>
                <a:srgbClr val="0066CC"/>
              </a:buClr>
              <a:defRPr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学科分类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80000"/>
              </a:lnSpc>
              <a:spcAft>
                <a:spcPts val="0"/>
              </a:spcAft>
              <a:buClr>
                <a:srgbClr val="0066CC"/>
              </a:buClr>
              <a:defRPr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申报材料</a:t>
            </a:r>
            <a:endParaRPr lang="zh-CN" altLang="en-US" kern="0" dirty="0" smtClean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3025789797"/>
              </p:ext>
            </p:extLst>
          </p:nvPr>
        </p:nvGraphicFramePr>
        <p:xfrm>
          <a:off x="5249267" y="2092698"/>
          <a:ext cx="5116613" cy="3488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0" name="内容占位符 2"/>
          <p:cNvSpPr txBox="1">
            <a:spLocks/>
          </p:cNvSpPr>
          <p:nvPr/>
        </p:nvSpPr>
        <p:spPr bwMode="auto">
          <a:xfrm>
            <a:off x="10721875" y="2380730"/>
            <a:ext cx="3672408" cy="2390466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4000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4500" indent="-261938" algn="l" rtl="0" eaLnBrk="0" fontAlgn="base" hangingPunct="0">
              <a:spcBef>
                <a:spcPct val="0"/>
              </a:spcBef>
              <a:spcAft>
                <a:spcPct val="4000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720725" indent="-274638" algn="l" rtl="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987425" indent="-265113" algn="l" rtl="0" eaLnBrk="0" fontAlgn="base" hangingPunct="0">
              <a:spcBef>
                <a:spcPct val="0"/>
              </a:spcBef>
              <a:spcAft>
                <a:spcPct val="4000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1254125" indent="-265113" algn="l" rtl="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5pPr>
            <a:lvl6pPr marL="1711325" indent="-265113" algn="l" rtl="0" fontAlgn="base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168525" indent="-265113" algn="l" rtl="0" fontAlgn="base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625725" indent="-265113" algn="l" rtl="0" fontAlgn="base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082925" indent="-265113" algn="l" rtl="0" fontAlgn="base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180000"/>
              </a:lnSpc>
              <a:spcAft>
                <a:spcPts val="0"/>
              </a:spcAft>
              <a:buClr>
                <a:srgbClr val="0066CC"/>
              </a:buClr>
              <a:defRPr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评审标准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80000"/>
              </a:lnSpc>
              <a:spcAft>
                <a:spcPts val="0"/>
              </a:spcAft>
              <a:buClr>
                <a:srgbClr val="0066CC"/>
              </a:buClr>
              <a:defRPr/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评审程序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80000"/>
              </a:lnSpc>
              <a:spcAft>
                <a:spcPts val="0"/>
              </a:spcAft>
              <a:buClr>
                <a:srgbClr val="0066CC"/>
              </a:buClr>
              <a:defRPr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终评展示和交流活动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Clr>
                <a:srgbClr val="0066CC"/>
              </a:buClr>
              <a:defRPr/>
            </a:pPr>
            <a:endParaRPr lang="zh-CN" altLang="en-US" kern="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2152923" y="5782728"/>
            <a:ext cx="3960440" cy="2390466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4000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4500" indent="-261938" algn="l" rtl="0" eaLnBrk="0" fontAlgn="base" hangingPunct="0">
              <a:spcBef>
                <a:spcPct val="0"/>
              </a:spcBef>
              <a:spcAft>
                <a:spcPct val="4000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720725" indent="-274638" algn="l" rtl="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987425" indent="-265113" algn="l" rtl="0" eaLnBrk="0" fontAlgn="base" hangingPunct="0">
              <a:spcBef>
                <a:spcPct val="0"/>
              </a:spcBef>
              <a:spcAft>
                <a:spcPct val="4000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1254125" indent="-265113" algn="l" rtl="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5pPr>
            <a:lvl6pPr marL="1711325" indent="-265113" algn="l" rtl="0" fontAlgn="base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168525" indent="-265113" algn="l" rtl="0" fontAlgn="base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625725" indent="-265113" algn="l" rtl="0" fontAlgn="base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082925" indent="-265113" algn="l" rtl="0" fontAlgn="base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180000"/>
              </a:lnSpc>
              <a:spcAft>
                <a:spcPts val="0"/>
              </a:spcAft>
              <a:buClr>
                <a:srgbClr val="0066CC"/>
              </a:buClr>
              <a:defRPr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奖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项设置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80000"/>
              </a:lnSpc>
              <a:spcAft>
                <a:spcPts val="0"/>
              </a:spcAft>
              <a:buClr>
                <a:srgbClr val="0066CC"/>
              </a:buClr>
              <a:defRPr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获奖比例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80000"/>
              </a:lnSpc>
              <a:spcAft>
                <a:spcPts val="0"/>
              </a:spcAft>
              <a:buClr>
                <a:srgbClr val="0066CC"/>
              </a:buClr>
              <a:defRPr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表彰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" name="图示 6"/>
          <p:cNvGraphicFramePr/>
          <p:nvPr>
            <p:extLst>
              <p:ext uri="{D42A27DB-BD31-4B8C-83A1-F6EECF244321}">
                <p14:modId xmlns:p14="http://schemas.microsoft.com/office/powerpoint/2010/main" val="2236362388"/>
              </p:ext>
            </p:extLst>
          </p:nvPr>
        </p:nvGraphicFramePr>
        <p:xfrm>
          <a:off x="5249267" y="5189042"/>
          <a:ext cx="5116613" cy="3488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内容占位符 2"/>
          <p:cNvSpPr txBox="1">
            <a:spLocks/>
          </p:cNvSpPr>
          <p:nvPr/>
        </p:nvSpPr>
        <p:spPr bwMode="auto">
          <a:xfrm>
            <a:off x="10721875" y="5477074"/>
            <a:ext cx="3672408" cy="2390466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4000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4500" indent="-261938" algn="l" rtl="0" eaLnBrk="0" fontAlgn="base" hangingPunct="0">
              <a:spcBef>
                <a:spcPct val="0"/>
              </a:spcBef>
              <a:spcAft>
                <a:spcPct val="4000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720725" indent="-274638" algn="l" rtl="0" eaLnBrk="0" fontAlgn="base" hangingPunct="0">
              <a:spcBef>
                <a:spcPct val="0"/>
              </a:spcBef>
              <a:spcAft>
                <a:spcPct val="4000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987425" indent="-265113" algn="l" rtl="0" eaLnBrk="0" fontAlgn="base" hangingPunct="0">
              <a:spcBef>
                <a:spcPct val="0"/>
              </a:spcBef>
              <a:spcAft>
                <a:spcPct val="4000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1254125" indent="-265113" algn="l" rtl="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5pPr>
            <a:lvl6pPr marL="1711325" indent="-265113" algn="l" rtl="0" fontAlgn="base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168525" indent="-265113" algn="l" rtl="0" fontAlgn="base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625725" indent="-265113" algn="l" rtl="0" fontAlgn="base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082925" indent="-265113" algn="l" rtl="0" fontAlgn="base">
              <a:spcBef>
                <a:spcPct val="0"/>
              </a:spcBef>
              <a:spcAft>
                <a:spcPct val="4000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180000"/>
              </a:lnSpc>
              <a:spcAft>
                <a:spcPts val="0"/>
              </a:spcAft>
              <a:buClr>
                <a:srgbClr val="0066CC"/>
              </a:buClr>
              <a:defRPr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评审监督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Clr>
                <a:srgbClr val="0066CC"/>
              </a:buClr>
              <a:defRPr/>
            </a:pPr>
            <a:r>
              <a:rPr lang="zh-CN" altLang="en-US" sz="2800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科学道德和伦理审查</a:t>
            </a:r>
            <a:endParaRPr lang="en-US" altLang="zh-CN" sz="2800" kern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Clr>
                <a:srgbClr val="0066CC"/>
              </a:buClr>
              <a:defRPr/>
            </a:pPr>
            <a:r>
              <a:rPr lang="zh-CN" altLang="en-US" sz="2800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违规处理</a:t>
            </a:r>
            <a:endParaRPr lang="en-US" altLang="zh-CN" sz="2800" kern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Clr>
                <a:srgbClr val="0066CC"/>
              </a:buClr>
              <a:defRPr/>
            </a:pPr>
            <a:r>
              <a:rPr lang="zh-CN" altLang="en-US" sz="2800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</a:t>
            </a: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示</a:t>
            </a:r>
            <a:endParaRPr lang="zh-CN" altLang="en-US" kern="0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235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928787" y="612354"/>
            <a:ext cx="14859104" cy="8572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45161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sz="5400" b="1" dirty="0" smtClean="0"/>
              <a:t>申报</a:t>
            </a:r>
            <a:endParaRPr lang="zh-CN" altLang="en-US" sz="5400" b="1" dirty="0"/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CF0A3D3B-5963-44E8-A654-BA4D0F644B0A}"/>
              </a:ext>
            </a:extLst>
          </p:cNvPr>
          <p:cNvSpPr/>
          <p:nvPr/>
        </p:nvSpPr>
        <p:spPr>
          <a:xfrm>
            <a:off x="1370381" y="1481564"/>
            <a:ext cx="13815989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申报者</a:t>
            </a:r>
            <a:endParaRPr lang="en-US" altLang="zh-CN" sz="32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Symbol" charset="2"/>
              <a:buChar char=""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参赛学生须为国内在校中小学生（包括普通中小学、中等职业学校、特殊教育学校、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国际学校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Symbol" charset="2"/>
              <a:buChar char=""/>
            </a:pP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参赛者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须承担申报作品</a:t>
            </a:r>
            <a:r>
              <a:rPr lang="zh-CN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全部或主体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申报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作品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zh-CN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小学生</a:t>
            </a:r>
            <a:r>
              <a:rPr lang="zh-CN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选题原则上需与</a:t>
            </a:r>
            <a:r>
              <a:rPr lang="zh-CN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日常生活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相关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集体作品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：在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研究报告中说明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每名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成员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分工和完成的主要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任务；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指导教师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：签署诚信承诺书，</a:t>
            </a:r>
            <a:r>
              <a:rPr lang="zh-CN" altLang="zh-CN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</a:t>
            </a:r>
            <a:r>
              <a:rPr lang="zh-CN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学生参赛作品的真实性、研究过程的科学性及学生遵守科技实践活动行为规范的情况负责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。如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教师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与参赛学生有亲属关系，应在申报时如实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0112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928787" y="612354"/>
            <a:ext cx="14859104" cy="8572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45161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sz="5400" b="1" dirty="0" smtClean="0"/>
              <a:t>申报</a:t>
            </a:r>
            <a:endParaRPr lang="zh-CN" altLang="en-US" sz="5400" b="1" dirty="0"/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CF0A3D3B-5963-44E8-A654-BA4D0F644B0A}"/>
              </a:ext>
            </a:extLst>
          </p:cNvPr>
          <p:cNvSpPr/>
          <p:nvPr/>
        </p:nvSpPr>
        <p:spPr>
          <a:xfrm>
            <a:off x="1360835" y="1836490"/>
            <a:ext cx="13011160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申报作品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开展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有风险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的研究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：涉及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脊椎动物实验或有潜在危险的病原体、生物制剂、化学制剂、有毒有害物质、放射性原材料等相关研究，须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符合相关实验操作规程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，并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在专业人员指导下完成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开展研究的各阶段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遵守</a:t>
            </a:r>
            <a:r>
              <a:rPr lang="zh-CN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科学研究的道德规范和行为准则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，尊重他人知识产权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zh-CN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参赛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</a:t>
            </a:r>
            <a:r>
              <a:rPr lang="zh-CN" altLang="zh-CN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</a:t>
            </a:r>
            <a:r>
              <a:rPr lang="zh-CN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反映申报者本人的研究工作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对于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教师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或他人协助完成的内容要进行</a:t>
            </a:r>
            <a:r>
              <a:rPr lang="zh-CN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明确说明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419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="" xmlns:a16="http://schemas.microsoft.com/office/drawing/2014/main" id="{CF0A3D3B-5963-44E8-A654-BA4D0F644B0A}"/>
              </a:ext>
            </a:extLst>
          </p:cNvPr>
          <p:cNvSpPr/>
          <p:nvPr/>
        </p:nvSpPr>
        <p:spPr>
          <a:xfrm>
            <a:off x="1360835" y="1548458"/>
            <a:ext cx="13465496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接受的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申报：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研究内容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不利于中小学生心理或生理健康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发展；</a:t>
            </a:r>
            <a:endParaRPr lang="en-US" altLang="zh-CN" sz="2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抄袭、成人代做或侵犯他人知识产权等</a:t>
            </a:r>
            <a:r>
              <a:rPr lang="zh-CN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学术不端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小学生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：出现</a:t>
            </a:r>
            <a:r>
              <a:rPr lang="zh-CN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伤害或处死实验动物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，开展有风险的相关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研究；</a:t>
            </a:r>
            <a:endParaRPr lang="en-US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中学生作品：开展涉及脊椎动物实验或有潜在风险的相关研究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时，不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符合相关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操作规程，未在专业人员指导下完成。</a:t>
            </a: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928787" y="612354"/>
            <a:ext cx="14859104" cy="8572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45161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sz="5400" b="1" dirty="0" smtClean="0"/>
              <a:t>申报</a:t>
            </a:r>
            <a:endParaRPr lang="zh-CN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20474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平行四边形 4">
            <a:extLst>
              <a:ext uri="{FF2B5EF4-FFF2-40B4-BE49-F238E27FC236}">
                <a16:creationId xmlns="" xmlns:a16="http://schemas.microsoft.com/office/drawing/2014/main" id="{A07C99DD-375A-46C9-BA0A-D15282603486}"/>
              </a:ext>
            </a:extLst>
          </p:cNvPr>
          <p:cNvSpPr/>
          <p:nvPr/>
        </p:nvSpPr>
        <p:spPr>
          <a:xfrm>
            <a:off x="964791" y="1764482"/>
            <a:ext cx="2808312" cy="857256"/>
          </a:xfrm>
          <a:prstGeom prst="parallelogram">
            <a:avLst/>
          </a:prstGeom>
          <a:solidFill>
            <a:srgbClr val="004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31227ADB-4132-4E92-875A-770340B5FA14}"/>
              </a:ext>
            </a:extLst>
          </p:cNvPr>
          <p:cNvSpPr txBox="1"/>
          <p:nvPr/>
        </p:nvSpPr>
        <p:spPr>
          <a:xfrm>
            <a:off x="1360835" y="1868656"/>
            <a:ext cx="2160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学科分类</a:t>
            </a: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CF0A3D3B-5963-44E8-A654-BA4D0F644B0A}"/>
              </a:ext>
            </a:extLst>
          </p:cNvPr>
          <p:cNvSpPr/>
          <p:nvPr/>
        </p:nvSpPr>
        <p:spPr>
          <a:xfrm>
            <a:off x="1360835" y="2628578"/>
            <a:ext cx="13923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中学生作品：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      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动物学、植物学、微生物学、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生物化学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分子生物学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、生物医学合并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</a:t>
            </a:r>
            <a:r>
              <a:rPr lang="zh-CN" altLang="zh-CN" sz="3200" b="1" dirty="0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生命</a:t>
            </a:r>
            <a:r>
              <a:rPr lang="zh-CN" altLang="zh-CN" sz="3200" b="1" dirty="0" smtClean="0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科学</a:t>
            </a:r>
            <a:r>
              <a:rPr lang="zh-CN" altLang="en-US" sz="2800" b="1" dirty="0" smtClean="0">
                <a:solidFill>
                  <a:srgbClr val="0067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800" b="1" dirty="0" smtClean="0">
              <a:solidFill>
                <a:srgbClr val="0067B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计算机科学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计算机科学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与信息技术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；环境科学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工程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环境科学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平行四边形 7">
            <a:extLst>
              <a:ext uri="{FF2B5EF4-FFF2-40B4-BE49-F238E27FC236}">
                <a16:creationId xmlns="" xmlns:a16="http://schemas.microsoft.com/office/drawing/2014/main" id="{EBEAF41B-16FF-4D76-A8A4-E130FE2BCAE3}"/>
              </a:ext>
            </a:extLst>
          </p:cNvPr>
          <p:cNvSpPr/>
          <p:nvPr/>
        </p:nvSpPr>
        <p:spPr>
          <a:xfrm>
            <a:off x="947708" y="5004842"/>
            <a:ext cx="2808312" cy="857256"/>
          </a:xfrm>
          <a:prstGeom prst="parallelogram">
            <a:avLst/>
          </a:prstGeom>
          <a:solidFill>
            <a:srgbClr val="004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99DD2436-4E8E-4E02-8F21-E147CA40B7B8}"/>
              </a:ext>
            </a:extLst>
          </p:cNvPr>
          <p:cNvSpPr txBox="1"/>
          <p:nvPr/>
        </p:nvSpPr>
        <p:spPr>
          <a:xfrm>
            <a:off x="1319148" y="5110304"/>
            <a:ext cx="2160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作品分类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B731AAA3-355A-4589-A727-6B5E803C4631}"/>
              </a:ext>
            </a:extLst>
          </p:cNvPr>
          <p:cNvSpPr/>
          <p:nvPr/>
        </p:nvSpPr>
        <p:spPr>
          <a:xfrm>
            <a:off x="1398472" y="5940946"/>
            <a:ext cx="145799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专业性较强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，具备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较为深厚的专业基础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，在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专业实验室或专业机构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完成；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源于日常生活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能够为经济社会发展或社会生活带来便利的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发明、小制作、小论文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Symbol" charset="2"/>
              <a:buChar char=""/>
            </a:pPr>
            <a:r>
              <a:rPr lang="zh-CN" altLang="zh-CN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小学生原</a:t>
            </a:r>
            <a:r>
              <a:rPr lang="zh-CN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则上</a:t>
            </a:r>
            <a:r>
              <a:rPr lang="zh-CN" altLang="zh-CN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只能申报</a:t>
            </a:r>
            <a:r>
              <a:rPr lang="en-US" altLang="zh-CN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zh-CN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</a:t>
            </a:r>
            <a:r>
              <a:rPr lang="zh-CN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作品，如申报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类作品，将按中学生评审标准参赛。</a:t>
            </a:r>
            <a:endParaRPr lang="en-US" altLang="zh-CN" sz="2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右箭头 1"/>
          <p:cNvSpPr/>
          <p:nvPr/>
        </p:nvSpPr>
        <p:spPr>
          <a:xfrm>
            <a:off x="3665091" y="4328136"/>
            <a:ext cx="504056" cy="316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右箭头 10"/>
          <p:cNvSpPr/>
          <p:nvPr/>
        </p:nvSpPr>
        <p:spPr>
          <a:xfrm>
            <a:off x="10865891" y="4328136"/>
            <a:ext cx="504056" cy="316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标题 1"/>
          <p:cNvSpPr txBox="1">
            <a:spLocks/>
          </p:cNvSpPr>
          <p:nvPr/>
        </p:nvSpPr>
        <p:spPr>
          <a:xfrm>
            <a:off x="928787" y="612354"/>
            <a:ext cx="14859104" cy="8572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45161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sz="5400" b="1" dirty="0" smtClean="0"/>
              <a:t>申报</a:t>
            </a:r>
            <a:endParaRPr lang="zh-CN" altLang="en-US" sz="5400" b="1" dirty="0"/>
          </a:p>
        </p:txBody>
      </p:sp>
      <p:sp>
        <p:nvSpPr>
          <p:cNvPr id="13" name="右箭头 12"/>
          <p:cNvSpPr/>
          <p:nvPr/>
        </p:nvSpPr>
        <p:spPr>
          <a:xfrm>
            <a:off x="4889227" y="2920560"/>
            <a:ext cx="504056" cy="316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941287" y="5064137"/>
            <a:ext cx="42883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按创意来源和专业程度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136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2745</TotalTime>
  <Words>2205</Words>
  <Application>Microsoft Office PowerPoint</Application>
  <PresentationFormat>自定义</PresentationFormat>
  <Paragraphs>226</Paragraphs>
  <Slides>20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맑은 고딕</vt:lpstr>
      <vt:lpstr>华文中宋</vt:lpstr>
      <vt:lpstr>楷体</vt:lpstr>
      <vt:lpstr>宋体</vt:lpstr>
      <vt:lpstr>微软雅黑</vt:lpstr>
      <vt:lpstr>微软雅黑 Light</vt:lpstr>
      <vt:lpstr>Arial</vt:lpstr>
      <vt:lpstr>Calibri</vt:lpstr>
      <vt:lpstr>Symbol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abc</dc:creator>
  <cp:lastModifiedBy>wei</cp:lastModifiedBy>
  <cp:revision>271</cp:revision>
  <dcterms:created xsi:type="dcterms:W3CDTF">2013-07-15T05:10:04Z</dcterms:created>
  <dcterms:modified xsi:type="dcterms:W3CDTF">2021-10-19T09:08:35Z</dcterms:modified>
</cp:coreProperties>
</file>